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 id="2147483675" r:id="rId2"/>
    <p:sldMasterId id="2147483676" r:id="rId3"/>
  </p:sldMasterIdLst>
  <p:notesMasterIdLst>
    <p:notesMasterId r:id="rId48"/>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319" r:id="rId31"/>
    <p:sldId id="312" r:id="rId32"/>
    <p:sldId id="308" r:id="rId33"/>
    <p:sldId id="309" r:id="rId34"/>
    <p:sldId id="304" r:id="rId35"/>
    <p:sldId id="307" r:id="rId36"/>
    <p:sldId id="317" r:id="rId37"/>
    <p:sldId id="320" r:id="rId38"/>
    <p:sldId id="315" r:id="rId39"/>
    <p:sldId id="314" r:id="rId40"/>
    <p:sldId id="316" r:id="rId41"/>
    <p:sldId id="325" r:id="rId42"/>
    <p:sldId id="321" r:id="rId43"/>
    <p:sldId id="326" r:id="rId44"/>
    <p:sldId id="322" r:id="rId45"/>
    <p:sldId id="328" r:id="rId46"/>
    <p:sldId id="300" r:id="rId47"/>
  </p:sldIdLst>
  <p:sldSz cx="9144000" cy="5143500" type="screen16x9"/>
  <p:notesSz cx="6858000" cy="9144000"/>
  <p:embeddedFontLst>
    <p:embeddedFont>
      <p:font typeface="Bahnschrift SemiBold" panose="020B0502040204020203" pitchFamily="34" charset="0"/>
      <p:bold r:id="rId49"/>
    </p:embeddedFont>
    <p:embeddedFont>
      <p:font typeface="Bahnschrift SemiLight" panose="020B0502040204020203" pitchFamily="34" charset="0"/>
      <p:regular r:id="rId50"/>
    </p:embeddedFont>
    <p:embeddedFont>
      <p:font typeface="Calibri" panose="020F0502020204030204" pitchFamily="34" charset="0"/>
      <p:regular r:id="rId51"/>
      <p:bold r:id="rId52"/>
      <p:italic r:id="rId53"/>
      <p:boldItalic r:id="rId54"/>
    </p:embeddedFont>
    <p:embeddedFont>
      <p:font typeface="Candara" panose="020E0502030303020204" pitchFamily="34" charset="0"/>
      <p:regular r:id="rId55"/>
      <p:bold r:id="rId56"/>
      <p:italic r:id="rId57"/>
      <p:boldItalic r:id="rId58"/>
    </p:embeddedFont>
    <p:embeddedFont>
      <p:font typeface="Galdeano" panose="020B0604020202020204" charset="0"/>
      <p:regular r:id="rId59"/>
    </p:embeddedFont>
    <p:embeddedFont>
      <p:font typeface="Impact" panose="020B0806030902050204" pitchFamily="34" charset="0"/>
      <p:regular r:id="rId60"/>
    </p:embeddedFont>
    <p:embeddedFont>
      <p:font typeface="Source Sans Pro" panose="020B0503030403020204" pitchFamily="34" charset="0"/>
      <p:regular r:id="rId61"/>
      <p:bold r:id="rId62"/>
      <p:italic r:id="rId63"/>
      <p:boldItalic r:id="rId64"/>
    </p:embeddedFont>
    <p:embeddedFont>
      <p:font typeface="Source Sans Pro SemiBold" panose="020B0603030403020204" pitchFamily="34" charset="0"/>
      <p:bold r:id="rId65"/>
      <p:boldItalic r:id="rId66"/>
    </p:embeddedFont>
    <p:embeddedFont>
      <p:font typeface="Source Sans Pro SemiBold" panose="020B0603030403020204" pitchFamily="34" charset="0"/>
      <p:bold r:id="rId65"/>
      <p:boldItalic r:id="rId66"/>
    </p:embeddedFont>
    <p:embeddedFont>
      <p:font typeface="Trebuchet MS" panose="020B0603020202020204" pitchFamily="34" charset="0"/>
      <p:regular r:id="rId67"/>
      <p:bold r:id="rId68"/>
      <p:italic r:id="rId69"/>
      <p:boldItalic r:id="rId7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2" d="100"/>
          <a:sy n="142" d="100"/>
        </p:scale>
        <p:origin x="7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5.fntdata"/><Relationship Id="rId68" Type="http://schemas.openxmlformats.org/officeDocument/2006/relationships/font" Target="fonts/font20.fntdata"/><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font" Target="fonts/font13.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8" Type="http://schemas.openxmlformats.org/officeDocument/2006/relationships/slide" Target="slides/slide5.xml"/><Relationship Id="rId51" Type="http://schemas.openxmlformats.org/officeDocument/2006/relationships/font" Target="fonts/font3.fntdata"/><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font" Target="fonts/font2.fntdata"/><Relationship Id="rId55" Type="http://schemas.openxmlformats.org/officeDocument/2006/relationships/font" Target="fonts/font7.fntdata"/><Relationship Id="rId7" Type="http://schemas.openxmlformats.org/officeDocument/2006/relationships/slide" Target="slides/slide4.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lyson Frazier" userId="1c3cfba2-2c13-4bf8-a037-b556058c3c9b" providerId="ADAL" clId="{79753E89-B89A-4033-8D2B-1E5B078B63FD}"/>
    <pc:docChg chg="undo custSel modSld">
      <pc:chgData name="Allyson Frazier" userId="1c3cfba2-2c13-4bf8-a037-b556058c3c9b" providerId="ADAL" clId="{79753E89-B89A-4033-8D2B-1E5B078B63FD}" dt="2022-09-15T19:51:18.493" v="6" actId="5793"/>
      <pc:docMkLst>
        <pc:docMk/>
      </pc:docMkLst>
      <pc:sldChg chg="modNotesTx">
        <pc:chgData name="Allyson Frazier" userId="1c3cfba2-2c13-4bf8-a037-b556058c3c9b" providerId="ADAL" clId="{79753E89-B89A-4033-8D2B-1E5B078B63FD}" dt="2022-09-15T19:51:18.493" v="6" actId="5793"/>
        <pc:sldMkLst>
          <pc:docMk/>
          <pc:sldMk cId="307543411" sldId="307"/>
        </pc:sldMkLst>
      </pc:sldChg>
      <pc:sldChg chg="modNotesTx">
        <pc:chgData name="Allyson Frazier" userId="1c3cfba2-2c13-4bf8-a037-b556058c3c9b" providerId="ADAL" clId="{79753E89-B89A-4033-8D2B-1E5B078B63FD}" dt="2022-09-15T19:48:17.971" v="0"/>
        <pc:sldMkLst>
          <pc:docMk/>
          <pc:sldMk cId="945285097" sldId="309"/>
        </pc:sldMkLst>
      </pc:sldChg>
      <pc:sldChg chg="modNotesTx">
        <pc:chgData name="Allyson Frazier" userId="1c3cfba2-2c13-4bf8-a037-b556058c3c9b" providerId="ADAL" clId="{79753E89-B89A-4033-8D2B-1E5B078B63FD}" dt="2022-09-15T19:51:17.163" v="5"/>
        <pc:sldMkLst>
          <pc:docMk/>
          <pc:sldMk cId="2287026783" sldId="31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vhyFPV9HiEY"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youtube.com/watch?v=VoDXQ-AqG2Q&amp;t=3s"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15337425bd1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3" name="Google Shape;233;g15337425bd1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15155981331_0_8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15155981331_0_89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g15155981331_0_894:notes"/>
          <p:cNvSpPr txBox="1">
            <a:spLocks noGrp="1"/>
          </p:cNvSpPr>
          <p:nvPr>
            <p:ph type="sldNum" idx="12"/>
          </p:nvPr>
        </p:nvSpPr>
        <p:spPr>
          <a:xfrm>
            <a:off x="3884612"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Font typeface="Calibri"/>
              <a:buNone/>
            </a:pPr>
            <a:fld id="{00000000-1234-1234-1234-123412341234}" type="slidenum">
              <a:rPr lang="en"/>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5155981331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4" name="Google Shape;244;g15155981331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g15155981331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1" name="Google Shape;251;g15155981331_0_1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e3fd869e79_2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8" name="Google Shape;258;ge3fd869e79_2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endParaRPr sz="1400">
              <a:solidFill>
                <a:schemeClr val="dk1"/>
              </a:solidFill>
              <a:latin typeface="Galdeano"/>
              <a:ea typeface="Galdeano"/>
              <a:cs typeface="Galdeano"/>
              <a:sym typeface="Galdeano"/>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15155981331_0_9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15155981331_0_9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lnSpc>
                <a:spcPct val="115000"/>
              </a:lnSpc>
              <a:spcBef>
                <a:spcPts val="0"/>
              </a:spcBef>
              <a:spcAft>
                <a:spcPts val="0"/>
              </a:spcAft>
              <a:buClr>
                <a:schemeClr val="dk1"/>
              </a:buClr>
              <a:buSzPts val="1100"/>
              <a:buFont typeface="Arial"/>
              <a:buNone/>
            </a:pPr>
            <a:r>
              <a:rPr lang="en" sz="1100"/>
              <a:t>But we have the opportunity for our relatives to achieve their full potential - through partnerships right? By bringing work that balances our health, there is so much work and effort out there to come back to our tradiational foods, not commod cheese or frybread. Our ancestors were hunters, gatherers, they knew when and where to harvest,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By engaging in an upstream approach to achieving health equity, means we need to support positive social determinants of health; such as social and economic opportunities and increased access to healthy foods and sacred medicines, having safe physical activity spaces, access to health care, education, housing, modes of transportation and access to the internet. Many of talk about indigenous determinants of health. So much of our cultural and traditional ways can help determine and increase our health for the better.</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Another key piece to achieving full health potential is by breaking the cycle of trauma.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This includes protective factors such as cultural connectedness, a sense of belonging, resiliency, and practicing healthy coping skills. </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By nurturing stable relationships, providing culturally tailored family education, connecting families to community system resources and providing spaces for breastfeeding allows us to help prevent adverse childhood experiences.</a:t>
            </a:r>
            <a:endParaRPr sz="1100"/>
          </a:p>
          <a:p>
            <a:pPr marL="0" lvl="0" indent="0" algn="l" rtl="0">
              <a:lnSpc>
                <a:spcPct val="115000"/>
              </a:lnSpc>
              <a:spcBef>
                <a:spcPts val="0"/>
              </a:spcBef>
              <a:spcAft>
                <a:spcPts val="0"/>
              </a:spcAft>
              <a:buClr>
                <a:schemeClr val="dk1"/>
              </a:buClr>
              <a:buSzPts val="1100"/>
              <a:buFont typeface="Arial"/>
              <a:buNone/>
            </a:pPr>
            <a:endParaRPr sz="1100"/>
          </a:p>
          <a:p>
            <a:pPr marL="0" lvl="0" indent="0" algn="l" rtl="0">
              <a:lnSpc>
                <a:spcPct val="115000"/>
              </a:lnSpc>
              <a:spcBef>
                <a:spcPts val="0"/>
              </a:spcBef>
              <a:spcAft>
                <a:spcPts val="0"/>
              </a:spcAft>
              <a:buClr>
                <a:schemeClr val="dk1"/>
              </a:buClr>
              <a:buSzPts val="1100"/>
              <a:buFont typeface="Arial"/>
              <a:buNone/>
            </a:pPr>
            <a:r>
              <a:rPr lang="en" sz="1100"/>
              <a:t>And finally, by incorporating a balanced lifestyle including physical, mental, emotional and spiritual balance, we are able to achieve health equity and achieve our full health potential as Indigenous people and communities.</a:t>
            </a:r>
            <a:endParaRPr sz="1100"/>
          </a:p>
          <a:p>
            <a:pPr marL="0" lvl="0" indent="0" algn="l" rtl="0">
              <a:spcBef>
                <a:spcPts val="0"/>
              </a:spcBef>
              <a:spcAft>
                <a:spcPts val="0"/>
              </a:spcAft>
              <a:buNone/>
            </a:pPr>
            <a:endParaRPr/>
          </a:p>
        </p:txBody>
      </p:sp>
      <p:sp>
        <p:nvSpPr>
          <p:cNvPr id="267" name="Google Shape;267;g15155981331_0_9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ge3fd869e79_2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2" name="Google Shape;272;ge3fd869e79_2_1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Font typeface="Arial"/>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e1ceea7a40_1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e1ceea7a4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ge3fd869e79_2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4" name="Google Shape;284;ge3fd869e79_2_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15155981331_0_1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0" name="Google Shape;290;g15155981331_0_1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e49cce793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e49cce793e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5155981331_0_3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5155981331_0_38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g15155981331_0_387:notes"/>
          <p:cNvSpPr txBox="1">
            <a:spLocks noGrp="1"/>
          </p:cNvSpPr>
          <p:nvPr>
            <p:ph type="sldNum" idx="12"/>
          </p:nvPr>
        </p:nvSpPr>
        <p:spPr>
          <a:xfrm>
            <a:off x="3884612" y="8685213"/>
            <a:ext cx="2971800" cy="457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e3fd869e79_2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2" name="Google Shape;302;ge3fd869e79_2_1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1100"/>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e3fd869e79_2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7" name="Google Shape;307;ge3fd869e79_2_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WP</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g15155981331_0_4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 name="Google Shape;313;g15155981331_0_4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e3fd869e79_2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9" name="Google Shape;319;ge3fd869e79_2_9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15155981331_0_7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25" name="Google Shape;325;g15155981331_0_77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15155981331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1" name="Google Shape;331;g15155981331_0_57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g15155981331_0_6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41" name="Google Shape;341;g15155981331_0_67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Urban Indian Origins - YouTube</a:t>
            </a:r>
            <a:endParaRPr lang="en-US" dirty="0"/>
          </a:p>
        </p:txBody>
      </p:sp>
    </p:spTree>
    <p:extLst>
      <p:ext uri="{BB962C8B-B14F-4D97-AF65-F5344CB8AC3E}">
        <p14:creationId xmlns:p14="http://schemas.microsoft.com/office/powerpoint/2010/main" val="11620598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hlinkClick r:id="rId3"/>
              </a:rPr>
              <a:t>What are Urban Indian Organizations</a:t>
            </a:r>
            <a:r>
              <a:rPr lang="en-US">
                <a:hlinkClick r:id="rId3"/>
              </a:rPr>
              <a:t>? - </a:t>
            </a:r>
            <a:r>
              <a:rPr lang="en-US" dirty="0">
                <a:hlinkClick r:id="rId3"/>
              </a:rPr>
              <a:t>YouTube</a:t>
            </a:r>
            <a:endParaRPr lang="en-US" dirty="0"/>
          </a:p>
          <a:p>
            <a:endParaRPr lang="en-US" dirty="0"/>
          </a:p>
        </p:txBody>
      </p:sp>
    </p:spTree>
    <p:extLst>
      <p:ext uri="{BB962C8B-B14F-4D97-AF65-F5344CB8AC3E}">
        <p14:creationId xmlns:p14="http://schemas.microsoft.com/office/powerpoint/2010/main" val="4044435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e3fd869e79_0_5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0" name="Google Shape;180;ge3fd869e79_0_55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36655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e3fd869e79_0_5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0" name="Google Shape;190;ge3fd869e79_0_5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e49cce793e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6" name="Google Shape;196;ge49cce793e_3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endParaRPr sz="1200">
              <a:solidFill>
                <a:schemeClr val="dk1"/>
              </a:solidFill>
              <a:latin typeface="Candara"/>
              <a:ea typeface="Candara"/>
              <a:cs typeface="Candara"/>
              <a:sym typeface="Candara"/>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5155981331_0_108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 name="Google Shape;204;g15155981331_0_10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e3fd869e79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2" name="Google Shape;212;ge3fd869e79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1500"/>
              </a:spcAft>
              <a:buClr>
                <a:schemeClr val="dk1"/>
              </a:buClr>
              <a:buSzPts val="1100"/>
              <a:buFont typeface="Arial"/>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e3fd869e79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2" name="Google Shape;222;ge3fd869e79_2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5155981331_0_8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8" name="Google Shape;228;g15155981331_0_88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pic>
        <p:nvPicPr>
          <p:cNvPr id="46" name="Google Shape;46;p11"/>
          <p:cNvPicPr preferRelativeResize="0"/>
          <p:nvPr/>
        </p:nvPicPr>
        <p:blipFill rotWithShape="1">
          <a:blip r:embed="rId2">
            <a:alphaModFix/>
          </a:blip>
          <a:srcRect l="4895" t="18533" r="4778"/>
          <a:stretch/>
        </p:blipFill>
        <p:spPr>
          <a:xfrm>
            <a:off x="0" y="0"/>
            <a:ext cx="9144000" cy="1184700"/>
          </a:xfrm>
          <a:prstGeom prst="rect">
            <a:avLst/>
          </a:prstGeom>
          <a:noFill/>
          <a:ln>
            <a:noFill/>
          </a:ln>
        </p:spPr>
      </p:pic>
      <p:sp>
        <p:nvSpPr>
          <p:cNvPr id="47" name="Google Shape;47;p11"/>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rmAutofit/>
          </a:bodyPr>
          <a:lstStyle>
            <a:lvl1pPr marL="0" marR="0" lvl="0" indent="0" algn="ctr" rtl="0">
              <a:spcBef>
                <a:spcPts val="0"/>
              </a:spcBef>
              <a:spcAft>
                <a:spcPts val="0"/>
              </a:spcAft>
              <a:buClr>
                <a:schemeClr val="lt1"/>
              </a:buClr>
              <a:buSzPts val="2800"/>
              <a:buFont typeface="Trebuchet MS"/>
              <a:buNone/>
              <a:defRPr sz="4400" i="0" u="none" strike="noStrike" cap="none">
                <a:solidFill>
                  <a:schemeClr val="lt1"/>
                </a:solidFill>
                <a:latin typeface="Trebuchet MS"/>
                <a:ea typeface="Trebuchet MS"/>
                <a:cs typeface="Trebuchet MS"/>
                <a:sym typeface="Trebuchet MS"/>
              </a:defRPr>
            </a:lvl1pPr>
            <a:lvl2pPr lvl="1" indent="0" rtl="0">
              <a:spcBef>
                <a:spcPts val="0"/>
              </a:spcBef>
              <a:spcAft>
                <a:spcPts val="0"/>
              </a:spcAft>
              <a:buSzPts val="2800"/>
              <a:buNone/>
              <a:defRPr sz="1800"/>
            </a:lvl2pPr>
            <a:lvl3pPr lvl="2" indent="0" rtl="0">
              <a:spcBef>
                <a:spcPts val="0"/>
              </a:spcBef>
              <a:spcAft>
                <a:spcPts val="0"/>
              </a:spcAft>
              <a:buSzPts val="2800"/>
              <a:buNone/>
              <a:defRPr sz="1800"/>
            </a:lvl3pPr>
            <a:lvl4pPr lvl="3" indent="0" rtl="0">
              <a:spcBef>
                <a:spcPts val="0"/>
              </a:spcBef>
              <a:spcAft>
                <a:spcPts val="0"/>
              </a:spcAft>
              <a:buSzPts val="2800"/>
              <a:buNone/>
              <a:defRPr sz="1800"/>
            </a:lvl4pPr>
            <a:lvl5pPr lvl="4" indent="0" rtl="0">
              <a:spcBef>
                <a:spcPts val="0"/>
              </a:spcBef>
              <a:spcAft>
                <a:spcPts val="0"/>
              </a:spcAft>
              <a:buSzPts val="2800"/>
              <a:buNone/>
              <a:defRPr sz="1800"/>
            </a:lvl5pPr>
            <a:lvl6pPr lvl="5" indent="0" rtl="0">
              <a:spcBef>
                <a:spcPts val="0"/>
              </a:spcBef>
              <a:spcAft>
                <a:spcPts val="0"/>
              </a:spcAft>
              <a:buSzPts val="2800"/>
              <a:buNone/>
              <a:defRPr sz="1800"/>
            </a:lvl6pPr>
            <a:lvl7pPr lvl="6" indent="0" rtl="0">
              <a:spcBef>
                <a:spcPts val="0"/>
              </a:spcBef>
              <a:spcAft>
                <a:spcPts val="0"/>
              </a:spcAft>
              <a:buSzPts val="2800"/>
              <a:buNone/>
              <a:defRPr sz="1800"/>
            </a:lvl7pPr>
            <a:lvl8pPr lvl="7" indent="0" rtl="0">
              <a:spcBef>
                <a:spcPts val="0"/>
              </a:spcBef>
              <a:spcAft>
                <a:spcPts val="0"/>
              </a:spcAft>
              <a:buSzPts val="2800"/>
              <a:buNone/>
              <a:defRPr sz="1800"/>
            </a:lvl8pPr>
            <a:lvl9pPr lvl="8" indent="0" rtl="0">
              <a:spcBef>
                <a:spcPts val="0"/>
              </a:spcBef>
              <a:spcAft>
                <a:spcPts val="0"/>
              </a:spcAft>
              <a:buSzPts val="2800"/>
              <a:buNone/>
              <a:defRPr sz="1800"/>
            </a:lvl9pPr>
          </a:lstStyle>
          <a:p>
            <a:endParaRPr/>
          </a:p>
        </p:txBody>
      </p:sp>
      <p:sp>
        <p:nvSpPr>
          <p:cNvPr id="48" name="Google Shape;48;p11"/>
          <p:cNvSpPr txBox="1">
            <a:spLocks noGrp="1"/>
          </p:cNvSpPr>
          <p:nvPr>
            <p:ph type="body" idx="1"/>
          </p:nvPr>
        </p:nvSpPr>
        <p:spPr>
          <a:xfrm>
            <a:off x="457200" y="1310051"/>
            <a:ext cx="4038600" cy="3254700"/>
          </a:xfrm>
          <a:prstGeom prst="rect">
            <a:avLst/>
          </a:prstGeom>
          <a:noFill/>
          <a:ln>
            <a:noFill/>
          </a:ln>
        </p:spPr>
        <p:txBody>
          <a:bodyPr spcFirstLastPara="1" wrap="square" lIns="91425" tIns="91425" rIns="91425" bIns="91425" anchor="t" anchorCtr="0">
            <a:normAutofit/>
          </a:bodyPr>
          <a:lstStyle>
            <a:lvl1pPr marL="457200" marR="0" lvl="0" indent="-406400" algn="l" rtl="0">
              <a:spcBef>
                <a:spcPts val="560"/>
              </a:spcBef>
              <a:spcAft>
                <a:spcPts val="0"/>
              </a:spcAft>
              <a:buClr>
                <a:schemeClr val="dk1"/>
              </a:buClr>
              <a:buSzPts val="2800"/>
              <a:buFont typeface="Trebuchet MS"/>
              <a:buChar char="•"/>
              <a:defRPr sz="2800" i="0" u="none" strike="noStrike" cap="none">
                <a:solidFill>
                  <a:schemeClr val="dk1"/>
                </a:solidFill>
                <a:latin typeface="Trebuchet MS"/>
                <a:ea typeface="Trebuchet MS"/>
                <a:cs typeface="Trebuchet MS"/>
                <a:sym typeface="Trebuchet MS"/>
              </a:defRPr>
            </a:lvl1pPr>
            <a:lvl2pPr marL="914400" marR="0" lvl="1" indent="-381000" algn="l" rtl="0">
              <a:spcBef>
                <a:spcPts val="1200"/>
              </a:spcBef>
              <a:spcAft>
                <a:spcPts val="0"/>
              </a:spcAft>
              <a:buClr>
                <a:schemeClr val="dk1"/>
              </a:buClr>
              <a:buSzPts val="2400"/>
              <a:buFont typeface="Trebuchet MS"/>
              <a:buChar char="–"/>
              <a:defRPr sz="2400" i="0" u="none" strike="noStrike" cap="none">
                <a:solidFill>
                  <a:schemeClr val="dk1"/>
                </a:solidFill>
                <a:latin typeface="Trebuchet MS"/>
                <a:ea typeface="Trebuchet MS"/>
                <a:cs typeface="Trebuchet MS"/>
                <a:sym typeface="Trebuchet MS"/>
              </a:defRPr>
            </a:lvl2pPr>
            <a:lvl3pPr marL="1371600" marR="0" lvl="2" indent="-355600" algn="l" rtl="0">
              <a:spcBef>
                <a:spcPts val="1200"/>
              </a:spcBef>
              <a:spcAft>
                <a:spcPts val="0"/>
              </a:spcAft>
              <a:buClr>
                <a:schemeClr val="dk1"/>
              </a:buClr>
              <a:buSzPts val="2000"/>
              <a:buFont typeface="Trebuchet MS"/>
              <a:buChar char="•"/>
              <a:defRPr sz="2000" i="0" u="none" strike="noStrike" cap="none">
                <a:solidFill>
                  <a:schemeClr val="dk1"/>
                </a:solidFill>
                <a:latin typeface="Trebuchet MS"/>
                <a:ea typeface="Trebuchet MS"/>
                <a:cs typeface="Trebuchet MS"/>
                <a:sym typeface="Trebuchet MS"/>
              </a:defRPr>
            </a:lvl3pPr>
            <a:lvl4pPr marL="1828800" marR="0" lvl="3" indent="-342900" algn="l" rtl="0">
              <a:spcBef>
                <a:spcPts val="1200"/>
              </a:spcBef>
              <a:spcAft>
                <a:spcPts val="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4pPr>
            <a:lvl5pPr marL="2286000" marR="0" lvl="4" indent="-342900" algn="l" rtl="0">
              <a:spcBef>
                <a:spcPts val="1200"/>
              </a:spcBef>
              <a:spcAft>
                <a:spcPts val="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5pPr>
            <a:lvl6pPr marL="2743200" marR="0" lvl="5" indent="-342900" algn="l" rtl="0">
              <a:spcBef>
                <a:spcPts val="1200"/>
              </a:spcBef>
              <a:spcAft>
                <a:spcPts val="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6pPr>
            <a:lvl7pPr marL="3200400" marR="0" lvl="6" indent="-342900" algn="l" rtl="0">
              <a:spcBef>
                <a:spcPts val="1200"/>
              </a:spcBef>
              <a:spcAft>
                <a:spcPts val="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7pPr>
            <a:lvl8pPr marL="3657600" marR="0" lvl="7" indent="-342900" algn="l" rtl="0">
              <a:spcBef>
                <a:spcPts val="1200"/>
              </a:spcBef>
              <a:spcAft>
                <a:spcPts val="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8pPr>
            <a:lvl9pPr marL="4114800" marR="0" lvl="8" indent="-342900" algn="l" rtl="0">
              <a:spcBef>
                <a:spcPts val="1200"/>
              </a:spcBef>
              <a:spcAft>
                <a:spcPts val="120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9pPr>
          </a:lstStyle>
          <a:p>
            <a:endParaRPr/>
          </a:p>
        </p:txBody>
      </p:sp>
      <p:sp>
        <p:nvSpPr>
          <p:cNvPr id="49" name="Google Shape;49;p11"/>
          <p:cNvSpPr txBox="1">
            <a:spLocks noGrp="1"/>
          </p:cNvSpPr>
          <p:nvPr>
            <p:ph type="body" idx="2"/>
          </p:nvPr>
        </p:nvSpPr>
        <p:spPr>
          <a:xfrm>
            <a:off x="4648200" y="1310052"/>
            <a:ext cx="4038600" cy="3254700"/>
          </a:xfrm>
          <a:prstGeom prst="rect">
            <a:avLst/>
          </a:prstGeom>
          <a:noFill/>
          <a:ln>
            <a:noFill/>
          </a:ln>
        </p:spPr>
        <p:txBody>
          <a:bodyPr spcFirstLastPara="1" wrap="square" lIns="91425" tIns="91425" rIns="91425" bIns="91425" anchor="t" anchorCtr="0">
            <a:normAutofit/>
          </a:bodyPr>
          <a:lstStyle>
            <a:lvl1pPr marL="457200" marR="0" lvl="0" indent="-406400" algn="l" rtl="0">
              <a:spcBef>
                <a:spcPts val="560"/>
              </a:spcBef>
              <a:spcAft>
                <a:spcPts val="0"/>
              </a:spcAft>
              <a:buClr>
                <a:schemeClr val="dk1"/>
              </a:buClr>
              <a:buSzPts val="2800"/>
              <a:buFont typeface="Trebuchet MS"/>
              <a:buChar char="•"/>
              <a:defRPr sz="2800" i="0" u="none" strike="noStrike" cap="none">
                <a:solidFill>
                  <a:schemeClr val="dk1"/>
                </a:solidFill>
                <a:latin typeface="Trebuchet MS"/>
                <a:ea typeface="Trebuchet MS"/>
                <a:cs typeface="Trebuchet MS"/>
                <a:sym typeface="Trebuchet MS"/>
              </a:defRPr>
            </a:lvl1pPr>
            <a:lvl2pPr marL="914400" marR="0" lvl="1" indent="-381000" algn="l" rtl="0">
              <a:spcBef>
                <a:spcPts val="1200"/>
              </a:spcBef>
              <a:spcAft>
                <a:spcPts val="0"/>
              </a:spcAft>
              <a:buClr>
                <a:schemeClr val="dk1"/>
              </a:buClr>
              <a:buSzPts val="2400"/>
              <a:buFont typeface="Trebuchet MS"/>
              <a:buChar char="–"/>
              <a:defRPr sz="2400" i="0" u="none" strike="noStrike" cap="none">
                <a:solidFill>
                  <a:schemeClr val="dk1"/>
                </a:solidFill>
                <a:latin typeface="Trebuchet MS"/>
                <a:ea typeface="Trebuchet MS"/>
                <a:cs typeface="Trebuchet MS"/>
                <a:sym typeface="Trebuchet MS"/>
              </a:defRPr>
            </a:lvl2pPr>
            <a:lvl3pPr marL="1371600" marR="0" lvl="2" indent="-355600" algn="l" rtl="0">
              <a:spcBef>
                <a:spcPts val="1200"/>
              </a:spcBef>
              <a:spcAft>
                <a:spcPts val="0"/>
              </a:spcAft>
              <a:buClr>
                <a:schemeClr val="dk1"/>
              </a:buClr>
              <a:buSzPts val="2000"/>
              <a:buFont typeface="Trebuchet MS"/>
              <a:buChar char="•"/>
              <a:defRPr sz="2000" i="0" u="none" strike="noStrike" cap="none">
                <a:solidFill>
                  <a:schemeClr val="dk1"/>
                </a:solidFill>
                <a:latin typeface="Trebuchet MS"/>
                <a:ea typeface="Trebuchet MS"/>
                <a:cs typeface="Trebuchet MS"/>
                <a:sym typeface="Trebuchet MS"/>
              </a:defRPr>
            </a:lvl3pPr>
            <a:lvl4pPr marL="1828800" marR="0" lvl="3" indent="-342900" algn="l" rtl="0">
              <a:spcBef>
                <a:spcPts val="1200"/>
              </a:spcBef>
              <a:spcAft>
                <a:spcPts val="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4pPr>
            <a:lvl5pPr marL="2286000" marR="0" lvl="4" indent="-342900" algn="l" rtl="0">
              <a:spcBef>
                <a:spcPts val="1200"/>
              </a:spcBef>
              <a:spcAft>
                <a:spcPts val="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5pPr>
            <a:lvl6pPr marL="2743200" marR="0" lvl="5" indent="-342900" algn="l" rtl="0">
              <a:spcBef>
                <a:spcPts val="1200"/>
              </a:spcBef>
              <a:spcAft>
                <a:spcPts val="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6pPr>
            <a:lvl7pPr marL="3200400" marR="0" lvl="6" indent="-342900" algn="l" rtl="0">
              <a:spcBef>
                <a:spcPts val="1200"/>
              </a:spcBef>
              <a:spcAft>
                <a:spcPts val="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7pPr>
            <a:lvl8pPr marL="3657600" marR="0" lvl="7" indent="-342900" algn="l" rtl="0">
              <a:spcBef>
                <a:spcPts val="1200"/>
              </a:spcBef>
              <a:spcAft>
                <a:spcPts val="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8pPr>
            <a:lvl9pPr marL="4114800" marR="0" lvl="8" indent="-342900" algn="l" rtl="0">
              <a:spcBef>
                <a:spcPts val="1200"/>
              </a:spcBef>
              <a:spcAft>
                <a:spcPts val="1200"/>
              </a:spcAft>
              <a:buClr>
                <a:schemeClr val="dk1"/>
              </a:buClr>
              <a:buSzPts val="1800"/>
              <a:buFont typeface="Trebuchet MS"/>
              <a:buChar char="•"/>
              <a:defRPr sz="1800" i="0" u="none" strike="noStrike" cap="none">
                <a:solidFill>
                  <a:schemeClr val="dk1"/>
                </a:solidFill>
                <a:latin typeface="Trebuchet MS"/>
                <a:ea typeface="Trebuchet MS"/>
                <a:cs typeface="Trebuchet MS"/>
                <a:sym typeface="Trebuchet MS"/>
              </a:defRPr>
            </a:lvl9pPr>
          </a:lstStyle>
          <a:p>
            <a:endParaRPr/>
          </a:p>
        </p:txBody>
      </p:sp>
      <p:sp>
        <p:nvSpPr>
          <p:cNvPr id="50" name="Google Shape;50;p11"/>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2pPr>
            <a:lvl3pPr marL="914400" marR="0" lvl="2"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3pPr>
            <a:lvl4pPr marL="1371600" marR="0" lvl="3"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4pPr>
            <a:lvl5pPr marL="1828800" marR="0" lvl="4"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5pPr>
            <a:lvl6pPr marL="2286000" marR="0" lvl="5"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6pPr>
            <a:lvl7pPr marL="2743200" marR="0" lvl="6"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7pPr>
            <a:lvl8pPr marL="3200400" marR="0" lvl="7"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8pPr>
            <a:lvl9pPr marL="3657600" marR="0" lvl="8"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9pPr>
          </a:lstStyle>
          <a:p>
            <a:endParaRPr/>
          </a:p>
        </p:txBody>
      </p:sp>
      <p:sp>
        <p:nvSpPr>
          <p:cNvPr id="51" name="Google Shape;51;p11"/>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L="0" marR="0" lvl="0" indent="0" algn="l" rtl="0">
              <a:spcBef>
                <a:spcPts val="0"/>
              </a:spcBef>
              <a:spcAft>
                <a:spcPts val="0"/>
              </a:spcAft>
              <a:buSzPts val="1400"/>
              <a:buNone/>
              <a:defRPr sz="1800">
                <a:solidFill>
                  <a:schemeClr val="dk1"/>
                </a:solidFill>
                <a:latin typeface="Galdeano"/>
                <a:ea typeface="Galdeano"/>
                <a:cs typeface="Galdeano"/>
                <a:sym typeface="Galdeano"/>
              </a:defRPr>
            </a:lvl1pPr>
            <a:lvl2pPr marL="457200" marR="0" lvl="1"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2pPr>
            <a:lvl3pPr marL="914400" marR="0" lvl="2"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3pPr>
            <a:lvl4pPr marL="1371600" marR="0" lvl="3"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4pPr>
            <a:lvl5pPr marL="1828800" marR="0" lvl="4"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5pPr>
            <a:lvl6pPr marL="2286000" marR="0" lvl="5"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6pPr>
            <a:lvl7pPr marL="2743200" marR="0" lvl="6"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7pPr>
            <a:lvl8pPr marL="3200400" marR="0" lvl="7"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8pPr>
            <a:lvl9pPr marL="3657600" marR="0" lvl="8" indent="0" algn="l" rtl="0">
              <a:spcBef>
                <a:spcPts val="0"/>
              </a:spcBef>
              <a:spcAft>
                <a:spcPts val="0"/>
              </a:spcAft>
              <a:buSzPts val="1400"/>
              <a:buNone/>
              <a:defRPr sz="1800" b="0" i="0" u="none" strike="noStrike" cap="none">
                <a:solidFill>
                  <a:schemeClr val="dk1"/>
                </a:solidFill>
                <a:latin typeface="Galdeano"/>
                <a:ea typeface="Galdeano"/>
                <a:cs typeface="Galdeano"/>
                <a:sym typeface="Galdeano"/>
              </a:defRPr>
            </a:lvl9pPr>
          </a:lstStyle>
          <a:p>
            <a:endParaRPr/>
          </a:p>
        </p:txBody>
      </p:sp>
      <p:sp>
        <p:nvSpPr>
          <p:cNvPr id="52" name="Google Shape;52;p11"/>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rmAutofit fontScale="77500" lnSpcReduction="20000"/>
          </a:bodyPr>
          <a:lstStyle>
            <a:lvl1pPr marL="0" marR="0" lvl="0" indent="0" algn="l" rtl="0">
              <a:spcBef>
                <a:spcPts val="0"/>
              </a:spcBef>
              <a:buNone/>
              <a:defRPr sz="1800">
                <a:solidFill>
                  <a:schemeClr val="dk1"/>
                </a:solidFill>
                <a:latin typeface="Galdeano"/>
                <a:ea typeface="Galdeano"/>
                <a:cs typeface="Galdeano"/>
                <a:sym typeface="Galdeano"/>
              </a:defRPr>
            </a:lvl1pPr>
            <a:lvl2pPr marL="0" marR="0" lvl="1" indent="0" algn="l" rtl="0">
              <a:spcBef>
                <a:spcPts val="0"/>
              </a:spcBef>
              <a:buNone/>
              <a:defRPr sz="1800">
                <a:solidFill>
                  <a:schemeClr val="dk1"/>
                </a:solidFill>
                <a:latin typeface="Galdeano"/>
                <a:ea typeface="Galdeano"/>
                <a:cs typeface="Galdeano"/>
                <a:sym typeface="Galdeano"/>
              </a:defRPr>
            </a:lvl2pPr>
            <a:lvl3pPr marL="0" marR="0" lvl="2" indent="0" algn="l" rtl="0">
              <a:spcBef>
                <a:spcPts val="0"/>
              </a:spcBef>
              <a:buNone/>
              <a:defRPr sz="1800">
                <a:solidFill>
                  <a:schemeClr val="dk1"/>
                </a:solidFill>
                <a:latin typeface="Galdeano"/>
                <a:ea typeface="Galdeano"/>
                <a:cs typeface="Galdeano"/>
                <a:sym typeface="Galdeano"/>
              </a:defRPr>
            </a:lvl3pPr>
            <a:lvl4pPr marL="0" marR="0" lvl="3" indent="0" algn="l" rtl="0">
              <a:spcBef>
                <a:spcPts val="0"/>
              </a:spcBef>
              <a:buNone/>
              <a:defRPr sz="1800">
                <a:solidFill>
                  <a:schemeClr val="dk1"/>
                </a:solidFill>
                <a:latin typeface="Galdeano"/>
                <a:ea typeface="Galdeano"/>
                <a:cs typeface="Galdeano"/>
                <a:sym typeface="Galdeano"/>
              </a:defRPr>
            </a:lvl4pPr>
            <a:lvl5pPr marL="0" marR="0" lvl="4" indent="0" algn="l" rtl="0">
              <a:spcBef>
                <a:spcPts val="0"/>
              </a:spcBef>
              <a:buNone/>
              <a:defRPr sz="1800">
                <a:solidFill>
                  <a:schemeClr val="dk1"/>
                </a:solidFill>
                <a:latin typeface="Galdeano"/>
                <a:ea typeface="Galdeano"/>
                <a:cs typeface="Galdeano"/>
                <a:sym typeface="Galdeano"/>
              </a:defRPr>
            </a:lvl5pPr>
            <a:lvl6pPr marL="0" marR="0" lvl="5" indent="0" algn="l" rtl="0">
              <a:spcBef>
                <a:spcPts val="0"/>
              </a:spcBef>
              <a:buNone/>
              <a:defRPr sz="1800">
                <a:solidFill>
                  <a:schemeClr val="dk1"/>
                </a:solidFill>
                <a:latin typeface="Galdeano"/>
                <a:ea typeface="Galdeano"/>
                <a:cs typeface="Galdeano"/>
                <a:sym typeface="Galdeano"/>
              </a:defRPr>
            </a:lvl6pPr>
            <a:lvl7pPr marL="0" marR="0" lvl="6" indent="0" algn="l" rtl="0">
              <a:spcBef>
                <a:spcPts val="0"/>
              </a:spcBef>
              <a:buNone/>
              <a:defRPr sz="1800">
                <a:solidFill>
                  <a:schemeClr val="dk1"/>
                </a:solidFill>
                <a:latin typeface="Galdeano"/>
                <a:ea typeface="Galdeano"/>
                <a:cs typeface="Galdeano"/>
                <a:sym typeface="Galdeano"/>
              </a:defRPr>
            </a:lvl7pPr>
            <a:lvl8pPr marL="0" marR="0" lvl="7" indent="0" algn="l" rtl="0">
              <a:spcBef>
                <a:spcPts val="0"/>
              </a:spcBef>
              <a:buNone/>
              <a:defRPr sz="1800">
                <a:solidFill>
                  <a:schemeClr val="dk1"/>
                </a:solidFill>
                <a:latin typeface="Galdeano"/>
                <a:ea typeface="Galdeano"/>
                <a:cs typeface="Galdeano"/>
                <a:sym typeface="Galdeano"/>
              </a:defRPr>
            </a:lvl8pPr>
            <a:lvl9pPr marL="0" marR="0" lvl="8" indent="0" algn="l" rtl="0">
              <a:spcBef>
                <a:spcPts val="0"/>
              </a:spcBef>
              <a:buNone/>
              <a:defRPr sz="1800">
                <a:solidFill>
                  <a:schemeClr val="dk1"/>
                </a:solidFill>
                <a:latin typeface="Galdeano"/>
                <a:ea typeface="Galdeano"/>
                <a:cs typeface="Galdeano"/>
                <a:sym typeface="Galdeano"/>
              </a:defRPr>
            </a:lvl9pPr>
          </a:lstStyle>
          <a:p>
            <a:pPr marL="0" lvl="0" indent="0" algn="l" rtl="0">
              <a:spcBef>
                <a:spcPts val="0"/>
              </a:spcBef>
              <a:spcAft>
                <a:spcPts val="0"/>
              </a:spcAft>
              <a:buNone/>
            </a:pPr>
            <a:fld id="{00000000-1234-1234-1234-123412341234}" type="slidenum">
              <a:rPr lang="en"/>
              <a:t>‹#›</a:t>
            </a:fld>
            <a:endParaRPr/>
          </a:p>
        </p:txBody>
      </p:sp>
      <p:pic>
        <p:nvPicPr>
          <p:cNvPr id="53" name="Google Shape;53;p11"/>
          <p:cNvPicPr preferRelativeResize="0"/>
          <p:nvPr/>
        </p:nvPicPr>
        <p:blipFill rotWithShape="1">
          <a:blip r:embed="rId3">
            <a:alphaModFix/>
          </a:blip>
          <a:srcRect/>
          <a:stretch/>
        </p:blipFill>
        <p:spPr>
          <a:xfrm>
            <a:off x="7322019" y="4658037"/>
            <a:ext cx="1651500" cy="362400"/>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4"/>
        <p:cNvGrpSpPr/>
        <p:nvPr/>
      </p:nvGrpSpPr>
      <p:grpSpPr>
        <a:xfrm>
          <a:off x="0" y="0"/>
          <a:ext cx="0" cy="0"/>
          <a:chOff x="0" y="0"/>
          <a:chExt cx="0" cy="0"/>
        </a:xfrm>
      </p:grpSpPr>
      <p:pic>
        <p:nvPicPr>
          <p:cNvPr id="55" name="Google Shape;55;p12"/>
          <p:cNvPicPr preferRelativeResize="0"/>
          <p:nvPr/>
        </p:nvPicPr>
        <p:blipFill rotWithShape="1">
          <a:blip r:embed="rId2">
            <a:alphaModFix/>
          </a:blip>
          <a:srcRect l="4895" t="18533" r="4778"/>
          <a:stretch/>
        </p:blipFill>
        <p:spPr>
          <a:xfrm>
            <a:off x="0" y="0"/>
            <a:ext cx="9144000" cy="1184700"/>
          </a:xfrm>
          <a:prstGeom prst="rect">
            <a:avLst/>
          </a:prstGeom>
          <a:noFill/>
          <a:ln>
            <a:noFill/>
          </a:ln>
        </p:spPr>
      </p:pic>
      <p:sp>
        <p:nvSpPr>
          <p:cNvPr id="56" name="Google Shape;56;p12"/>
          <p:cNvSpPr txBox="1">
            <a:spLocks noGrp="1"/>
          </p:cNvSpPr>
          <p:nvPr>
            <p:ph type="title"/>
          </p:nvPr>
        </p:nvSpPr>
        <p:spPr>
          <a:xfrm>
            <a:off x="457200" y="140038"/>
            <a:ext cx="8229600" cy="8574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chemeClr val="lt1"/>
              </a:buClr>
              <a:buSzPts val="2800"/>
              <a:buFont typeface="Arial"/>
              <a:buNone/>
              <a:defRPr sz="4400" b="0" i="0" u="none" strike="noStrike" cap="none">
                <a:solidFill>
                  <a:schemeClr val="lt1"/>
                </a:solidFill>
                <a:latin typeface="Arial"/>
                <a:ea typeface="Arial"/>
                <a:cs typeface="Arial"/>
                <a:sym typeface="Arial"/>
              </a:defRPr>
            </a:lvl1pPr>
            <a:lvl2pPr lvl="1" indent="0" rtl="0">
              <a:spcBef>
                <a:spcPts val="0"/>
              </a:spcBef>
              <a:spcAft>
                <a:spcPts val="0"/>
              </a:spcAft>
              <a:buSzPts val="2800"/>
              <a:buFont typeface="Arial"/>
              <a:buNone/>
              <a:defRPr sz="1800"/>
            </a:lvl2pPr>
            <a:lvl3pPr lvl="2" indent="0" rtl="0">
              <a:spcBef>
                <a:spcPts val="0"/>
              </a:spcBef>
              <a:spcAft>
                <a:spcPts val="0"/>
              </a:spcAft>
              <a:buSzPts val="2800"/>
              <a:buFont typeface="Arial"/>
              <a:buNone/>
              <a:defRPr sz="1800"/>
            </a:lvl3pPr>
            <a:lvl4pPr lvl="3" indent="0" rtl="0">
              <a:spcBef>
                <a:spcPts val="0"/>
              </a:spcBef>
              <a:spcAft>
                <a:spcPts val="0"/>
              </a:spcAft>
              <a:buSzPts val="2800"/>
              <a:buFont typeface="Arial"/>
              <a:buNone/>
              <a:defRPr sz="1800"/>
            </a:lvl4pPr>
            <a:lvl5pPr lvl="4" indent="0" rtl="0">
              <a:spcBef>
                <a:spcPts val="0"/>
              </a:spcBef>
              <a:spcAft>
                <a:spcPts val="0"/>
              </a:spcAft>
              <a:buSzPts val="2800"/>
              <a:buFont typeface="Arial"/>
              <a:buNone/>
              <a:defRPr sz="1800"/>
            </a:lvl5pPr>
            <a:lvl6pPr lvl="5" indent="0" rtl="0">
              <a:spcBef>
                <a:spcPts val="0"/>
              </a:spcBef>
              <a:spcAft>
                <a:spcPts val="0"/>
              </a:spcAft>
              <a:buSzPts val="2800"/>
              <a:buFont typeface="Arial"/>
              <a:buNone/>
              <a:defRPr sz="1800"/>
            </a:lvl6pPr>
            <a:lvl7pPr lvl="6" indent="0" rtl="0">
              <a:spcBef>
                <a:spcPts val="0"/>
              </a:spcBef>
              <a:spcAft>
                <a:spcPts val="0"/>
              </a:spcAft>
              <a:buSzPts val="2800"/>
              <a:buFont typeface="Arial"/>
              <a:buNone/>
              <a:defRPr sz="1800"/>
            </a:lvl7pPr>
            <a:lvl8pPr lvl="7" indent="0" rtl="0">
              <a:spcBef>
                <a:spcPts val="0"/>
              </a:spcBef>
              <a:spcAft>
                <a:spcPts val="0"/>
              </a:spcAft>
              <a:buSzPts val="2800"/>
              <a:buFont typeface="Arial"/>
              <a:buNone/>
              <a:defRPr sz="1800"/>
            </a:lvl8pPr>
            <a:lvl9pPr lvl="8" indent="0" rtl="0">
              <a:spcBef>
                <a:spcPts val="0"/>
              </a:spcBef>
              <a:spcAft>
                <a:spcPts val="0"/>
              </a:spcAft>
              <a:buSzPts val="2800"/>
              <a:buFont typeface="Arial"/>
              <a:buNone/>
              <a:defRPr sz="1800"/>
            </a:lvl9pPr>
          </a:lstStyle>
          <a:p>
            <a:endParaRPr/>
          </a:p>
        </p:txBody>
      </p:sp>
      <p:sp>
        <p:nvSpPr>
          <p:cNvPr id="57" name="Google Shape;57;p12"/>
          <p:cNvSpPr txBox="1">
            <a:spLocks noGrp="1"/>
          </p:cNvSpPr>
          <p:nvPr>
            <p:ph type="body" idx="1"/>
          </p:nvPr>
        </p:nvSpPr>
        <p:spPr>
          <a:xfrm>
            <a:off x="457200" y="1200150"/>
            <a:ext cx="8229600" cy="3394500"/>
          </a:xfrm>
          <a:prstGeom prst="rect">
            <a:avLst/>
          </a:prstGeom>
          <a:noFill/>
          <a:ln>
            <a:noFill/>
          </a:ln>
        </p:spPr>
        <p:txBody>
          <a:bodyPr spcFirstLastPara="1" wrap="square" lIns="91425" tIns="91425" rIns="91425" bIns="91425"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Galdeano"/>
                <a:ea typeface="Galdeano"/>
                <a:cs typeface="Galdeano"/>
                <a:sym typeface="Galdean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Galdeano"/>
                <a:ea typeface="Galdeano"/>
                <a:cs typeface="Galdeano"/>
                <a:sym typeface="Galdeano"/>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Galdeano"/>
                <a:ea typeface="Galdeano"/>
                <a:cs typeface="Galdeano"/>
                <a:sym typeface="Galdeano"/>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9pPr>
          </a:lstStyle>
          <a:p>
            <a:endParaRPr/>
          </a:p>
        </p:txBody>
      </p:sp>
      <p:sp>
        <p:nvSpPr>
          <p:cNvPr id="58" name="Google Shape;58;p12"/>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1pPr>
            <a:lvl2pPr marL="457200" marR="0" lvl="1"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2pPr>
            <a:lvl3pPr marL="914400" marR="0" lvl="2"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3pPr>
            <a:lvl4pPr marL="1371600" marR="0" lvl="3"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4pPr>
            <a:lvl5pPr marL="1828800" marR="0" lvl="4"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5pPr>
            <a:lvl6pPr marL="2286000" marR="0" lvl="5"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6pPr>
            <a:lvl7pPr marL="2743200" marR="0" lvl="6"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7pPr>
            <a:lvl8pPr marL="3200400" marR="0" lvl="7"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8pPr>
            <a:lvl9pPr marL="3657600" marR="0" lvl="8"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9pPr>
          </a:lstStyle>
          <a:p>
            <a:endParaRPr/>
          </a:p>
        </p:txBody>
      </p:sp>
      <p:sp>
        <p:nvSpPr>
          <p:cNvPr id="59" name="Google Shape;59;p12"/>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1pPr>
            <a:lvl2pPr marL="457200" marR="0" lvl="1"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2pPr>
            <a:lvl3pPr marL="914400" marR="0" lvl="2"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3pPr>
            <a:lvl4pPr marL="1371600" marR="0" lvl="3"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4pPr>
            <a:lvl5pPr marL="1828800" marR="0" lvl="4"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5pPr>
            <a:lvl6pPr marL="2286000" marR="0" lvl="5"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6pPr>
            <a:lvl7pPr marL="2743200" marR="0" lvl="6"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7pPr>
            <a:lvl8pPr marL="3200400" marR="0" lvl="7"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8pPr>
            <a:lvl9pPr marL="3657600" marR="0" lvl="8"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9pPr>
          </a:lstStyle>
          <a:p>
            <a:endParaRPr/>
          </a:p>
        </p:txBody>
      </p:sp>
      <p:sp>
        <p:nvSpPr>
          <p:cNvPr id="60" name="Google Shape;60;p12"/>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rmAutofit fontScale="77500" lnSpcReduction="20000"/>
          </a:bodyPr>
          <a:lstStyle>
            <a:lvl1pPr marL="0" marR="0" lvl="0"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1pPr>
            <a:lvl2pPr marL="0" marR="0" lvl="1"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2pPr>
            <a:lvl3pPr marL="0" marR="0" lvl="2"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3pPr>
            <a:lvl4pPr marL="0" marR="0" lvl="3"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4pPr>
            <a:lvl5pPr marL="0" marR="0" lvl="4"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5pPr>
            <a:lvl6pPr marL="0" marR="0" lvl="5"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6pPr>
            <a:lvl7pPr marL="0" marR="0" lvl="6"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7pPr>
            <a:lvl8pPr marL="0" marR="0" lvl="7"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8pPr>
            <a:lvl9pPr marL="0" marR="0" lvl="8"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9pPr>
          </a:lstStyle>
          <a:p>
            <a:pPr marL="0" lvl="0" indent="0" algn="l" rtl="0">
              <a:spcBef>
                <a:spcPts val="0"/>
              </a:spcBef>
              <a:spcAft>
                <a:spcPts val="0"/>
              </a:spcAft>
              <a:buNone/>
            </a:pPr>
            <a:fld id="{00000000-1234-1234-1234-123412341234}" type="slidenum">
              <a:rPr lang="en"/>
              <a:t>‹#›</a:t>
            </a:fld>
            <a:endParaRPr/>
          </a:p>
        </p:txBody>
      </p:sp>
      <p:pic>
        <p:nvPicPr>
          <p:cNvPr id="61" name="Google Shape;61;p12"/>
          <p:cNvPicPr preferRelativeResize="0"/>
          <p:nvPr/>
        </p:nvPicPr>
        <p:blipFill rotWithShape="1">
          <a:blip r:embed="rId3">
            <a:alphaModFix/>
          </a:blip>
          <a:srcRect/>
          <a:stretch/>
        </p:blipFill>
        <p:spPr>
          <a:xfrm>
            <a:off x="7322018" y="4658037"/>
            <a:ext cx="1651500" cy="36240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AICAF Slide - Standard">
  <p:cSld name="TITLE_1">
    <p:bg>
      <p:bgPr>
        <a:blipFill>
          <a:blip r:embed="rId2">
            <a:alphaModFix/>
          </a:blip>
          <a:stretch>
            <a:fillRect/>
          </a:stretch>
        </a:blipFill>
        <a:effectLst/>
      </p:bgPr>
    </p:bg>
    <p:spTree>
      <p:nvGrpSpPr>
        <p:cNvPr id="1" name="Shape 62"/>
        <p:cNvGrpSpPr/>
        <p:nvPr/>
      </p:nvGrpSpPr>
      <p:grpSpPr>
        <a:xfrm>
          <a:off x="0" y="0"/>
          <a:ext cx="0" cy="0"/>
          <a:chOff x="0" y="0"/>
          <a:chExt cx="0" cy="0"/>
        </a:xfrm>
      </p:grpSpPr>
      <p:grpSp>
        <p:nvGrpSpPr>
          <p:cNvPr id="63" name="Google Shape;63;p13"/>
          <p:cNvGrpSpPr/>
          <p:nvPr/>
        </p:nvGrpSpPr>
        <p:grpSpPr>
          <a:xfrm>
            <a:off x="3460340" y="4231216"/>
            <a:ext cx="2223225" cy="674775"/>
            <a:chOff x="4613787" y="5641622"/>
            <a:chExt cx="2964300" cy="899700"/>
          </a:xfrm>
        </p:grpSpPr>
        <p:sp>
          <p:nvSpPr>
            <p:cNvPr id="64" name="Google Shape;64;p13"/>
            <p:cNvSpPr/>
            <p:nvPr/>
          </p:nvSpPr>
          <p:spPr>
            <a:xfrm>
              <a:off x="4613787" y="5641622"/>
              <a:ext cx="2964300" cy="899700"/>
            </a:xfrm>
            <a:prstGeom prst="rect">
              <a:avLst/>
            </a:prstGeom>
            <a:solidFill>
              <a:srgbClr val="872434"/>
            </a:solidFill>
            <a:ln w="25400" cap="flat" cmpd="sng">
              <a:solidFill>
                <a:srgbClr val="87243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65" name="Google Shape;65;p13"/>
            <p:cNvPicPr preferRelativeResize="0"/>
            <p:nvPr/>
          </p:nvPicPr>
          <p:blipFill rotWithShape="1">
            <a:blip r:embed="rId3">
              <a:alphaModFix/>
            </a:blip>
            <a:srcRect/>
            <a:stretch/>
          </p:blipFill>
          <p:spPr>
            <a:xfrm>
              <a:off x="4978308" y="5722374"/>
              <a:ext cx="2235383" cy="738148"/>
            </a:xfrm>
            <a:prstGeom prst="rect">
              <a:avLst/>
            </a:prstGeom>
            <a:noFill/>
            <a:ln>
              <a:noFill/>
            </a:ln>
          </p:spPr>
        </p:pic>
      </p:grpSp>
      <p:sp>
        <p:nvSpPr>
          <p:cNvPr id="66" name="Google Shape;66;p13"/>
          <p:cNvSpPr txBox="1"/>
          <p:nvPr/>
        </p:nvSpPr>
        <p:spPr>
          <a:xfrm>
            <a:off x="3229856" y="211538"/>
            <a:ext cx="2716500" cy="1770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rgbClr val="872434"/>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7"/>
        <p:cNvGrpSpPr/>
        <p:nvPr/>
      </p:nvGrpSpPr>
      <p:grpSpPr>
        <a:xfrm>
          <a:off x="0" y="0"/>
          <a:ext cx="0" cy="0"/>
          <a:chOff x="0" y="0"/>
          <a:chExt cx="0" cy="0"/>
        </a:xfrm>
      </p:grpSpPr>
      <p:sp>
        <p:nvSpPr>
          <p:cNvPr id="68" name="Google Shape;68;p14"/>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rtl="0">
              <a:spcBef>
                <a:spcPts val="0"/>
              </a:spcBef>
              <a:spcAft>
                <a:spcPts val="0"/>
              </a:spcAft>
              <a:buSzPts val="3600"/>
              <a:buNone/>
              <a:defRPr sz="36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69" name="Google Shape;69;p1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457200" y="205978"/>
            <a:ext cx="8229600" cy="8574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chemeClr val="lt1"/>
              </a:buClr>
              <a:buSzPts val="2800"/>
              <a:buFont typeface="Arial"/>
              <a:buNone/>
              <a:defRPr sz="4400" b="0" i="0" u="none" strike="noStrike" cap="none">
                <a:solidFill>
                  <a:schemeClr val="lt1"/>
                </a:solidFill>
                <a:latin typeface="Arial"/>
                <a:ea typeface="Arial"/>
                <a:cs typeface="Arial"/>
                <a:sym typeface="Arial"/>
              </a:defRPr>
            </a:lvl1pPr>
            <a:lvl2pPr lvl="1" indent="0" rtl="0">
              <a:spcBef>
                <a:spcPts val="0"/>
              </a:spcBef>
              <a:spcAft>
                <a:spcPts val="0"/>
              </a:spcAft>
              <a:buSzPts val="2800"/>
              <a:buFont typeface="Arial"/>
              <a:buNone/>
              <a:defRPr sz="1800"/>
            </a:lvl2pPr>
            <a:lvl3pPr lvl="2" indent="0" rtl="0">
              <a:spcBef>
                <a:spcPts val="0"/>
              </a:spcBef>
              <a:spcAft>
                <a:spcPts val="0"/>
              </a:spcAft>
              <a:buSzPts val="2800"/>
              <a:buFont typeface="Arial"/>
              <a:buNone/>
              <a:defRPr sz="1800"/>
            </a:lvl3pPr>
            <a:lvl4pPr lvl="3" indent="0" rtl="0">
              <a:spcBef>
                <a:spcPts val="0"/>
              </a:spcBef>
              <a:spcAft>
                <a:spcPts val="0"/>
              </a:spcAft>
              <a:buSzPts val="2800"/>
              <a:buFont typeface="Arial"/>
              <a:buNone/>
              <a:defRPr sz="1800"/>
            </a:lvl4pPr>
            <a:lvl5pPr lvl="4" indent="0" rtl="0">
              <a:spcBef>
                <a:spcPts val="0"/>
              </a:spcBef>
              <a:spcAft>
                <a:spcPts val="0"/>
              </a:spcAft>
              <a:buSzPts val="2800"/>
              <a:buFont typeface="Arial"/>
              <a:buNone/>
              <a:defRPr sz="1800"/>
            </a:lvl5pPr>
            <a:lvl6pPr lvl="5" indent="0" rtl="0">
              <a:spcBef>
                <a:spcPts val="0"/>
              </a:spcBef>
              <a:spcAft>
                <a:spcPts val="0"/>
              </a:spcAft>
              <a:buSzPts val="2800"/>
              <a:buFont typeface="Arial"/>
              <a:buNone/>
              <a:defRPr sz="1800"/>
            </a:lvl6pPr>
            <a:lvl7pPr lvl="6" indent="0" rtl="0">
              <a:spcBef>
                <a:spcPts val="0"/>
              </a:spcBef>
              <a:spcAft>
                <a:spcPts val="0"/>
              </a:spcAft>
              <a:buSzPts val="2800"/>
              <a:buFont typeface="Arial"/>
              <a:buNone/>
              <a:defRPr sz="1800"/>
            </a:lvl7pPr>
            <a:lvl8pPr lvl="7" indent="0" rtl="0">
              <a:spcBef>
                <a:spcPts val="0"/>
              </a:spcBef>
              <a:spcAft>
                <a:spcPts val="0"/>
              </a:spcAft>
              <a:buSzPts val="2800"/>
              <a:buFont typeface="Arial"/>
              <a:buNone/>
              <a:defRPr sz="1800"/>
            </a:lvl8pPr>
            <a:lvl9pPr lvl="8" indent="0" rtl="0">
              <a:spcBef>
                <a:spcPts val="0"/>
              </a:spcBef>
              <a:spcAft>
                <a:spcPts val="0"/>
              </a:spcAft>
              <a:buSzPts val="2800"/>
              <a:buFont typeface="Arial"/>
              <a:buNone/>
              <a:defRPr sz="1800"/>
            </a:lvl9pPr>
          </a:lstStyle>
          <a:p>
            <a:endParaRPr/>
          </a:p>
        </p:txBody>
      </p:sp>
      <p:sp>
        <p:nvSpPr>
          <p:cNvPr id="72" name="Google Shape;72;p15"/>
          <p:cNvSpPr txBox="1">
            <a:spLocks noGrp="1"/>
          </p:cNvSpPr>
          <p:nvPr>
            <p:ph type="body" idx="1"/>
          </p:nvPr>
        </p:nvSpPr>
        <p:spPr>
          <a:xfrm rot="5400000">
            <a:off x="2874750" y="-1217400"/>
            <a:ext cx="3394500" cy="8229600"/>
          </a:xfrm>
          <a:prstGeom prst="rect">
            <a:avLst/>
          </a:prstGeom>
          <a:noFill/>
          <a:ln>
            <a:noFill/>
          </a:ln>
        </p:spPr>
        <p:txBody>
          <a:bodyPr spcFirstLastPara="1" wrap="square" lIns="91425" tIns="91425" rIns="91425" bIns="91425"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Galdeano"/>
                <a:ea typeface="Galdeano"/>
                <a:cs typeface="Galdeano"/>
                <a:sym typeface="Galdeano"/>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Galdeano"/>
                <a:ea typeface="Galdeano"/>
                <a:cs typeface="Galdeano"/>
                <a:sym typeface="Galdeano"/>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Galdeano"/>
                <a:ea typeface="Galdeano"/>
                <a:cs typeface="Galdeano"/>
                <a:sym typeface="Galdeano"/>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Galdeano"/>
                <a:ea typeface="Galdeano"/>
                <a:cs typeface="Galdeano"/>
                <a:sym typeface="Galdeano"/>
              </a:defRPr>
            </a:lvl9pPr>
          </a:lstStyle>
          <a:p>
            <a:endParaRPr/>
          </a:p>
        </p:txBody>
      </p:sp>
      <p:sp>
        <p:nvSpPr>
          <p:cNvPr id="73" name="Google Shape;73;p15"/>
          <p:cNvSpPr txBox="1">
            <a:spLocks noGrp="1"/>
          </p:cNvSpPr>
          <p:nvPr>
            <p:ph type="dt" idx="10"/>
          </p:nvPr>
        </p:nvSpPr>
        <p:spPr>
          <a:xfrm>
            <a:off x="457200" y="4767263"/>
            <a:ext cx="2133600" cy="273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1pPr>
            <a:lvl2pPr marL="457200" marR="0" lvl="1"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2pPr>
            <a:lvl3pPr marL="914400" marR="0" lvl="2"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3pPr>
            <a:lvl4pPr marL="1371600" marR="0" lvl="3"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4pPr>
            <a:lvl5pPr marL="1828800" marR="0" lvl="4"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5pPr>
            <a:lvl6pPr marL="2286000" marR="0" lvl="5"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6pPr>
            <a:lvl7pPr marL="2743200" marR="0" lvl="6"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7pPr>
            <a:lvl8pPr marL="3200400" marR="0" lvl="7"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8pPr>
            <a:lvl9pPr marL="3657600" marR="0" lvl="8"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9pPr>
          </a:lstStyle>
          <a:p>
            <a:endParaRPr/>
          </a:p>
        </p:txBody>
      </p:sp>
      <p:sp>
        <p:nvSpPr>
          <p:cNvPr id="74" name="Google Shape;74;p15"/>
          <p:cNvSpPr txBox="1">
            <a:spLocks noGrp="1"/>
          </p:cNvSpPr>
          <p:nvPr>
            <p:ph type="ftr" idx="11"/>
          </p:nvPr>
        </p:nvSpPr>
        <p:spPr>
          <a:xfrm>
            <a:off x="3124200" y="4767263"/>
            <a:ext cx="2895600" cy="2739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1pPr>
            <a:lvl2pPr marL="457200" marR="0" lvl="1"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2pPr>
            <a:lvl3pPr marL="914400" marR="0" lvl="2"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3pPr>
            <a:lvl4pPr marL="1371600" marR="0" lvl="3"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4pPr>
            <a:lvl5pPr marL="1828800" marR="0" lvl="4"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5pPr>
            <a:lvl6pPr marL="2286000" marR="0" lvl="5"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6pPr>
            <a:lvl7pPr marL="2743200" marR="0" lvl="6"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7pPr>
            <a:lvl8pPr marL="3200400" marR="0" lvl="7"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8pPr>
            <a:lvl9pPr marL="3657600" marR="0" lvl="8" indent="0" algn="l" rtl="0">
              <a:lnSpc>
                <a:spcPct val="100000"/>
              </a:lnSpc>
              <a:spcBef>
                <a:spcPts val="0"/>
              </a:spcBef>
              <a:spcAft>
                <a:spcPts val="0"/>
              </a:spcAft>
              <a:buClr>
                <a:schemeClr val="dk1"/>
              </a:buClr>
              <a:buSzPts val="1400"/>
              <a:buFont typeface="Galdeano"/>
              <a:buNone/>
              <a:defRPr sz="1800" b="0" i="0" u="none" strike="noStrike" cap="none">
                <a:solidFill>
                  <a:schemeClr val="dk1"/>
                </a:solidFill>
                <a:latin typeface="Galdeano"/>
                <a:ea typeface="Galdeano"/>
                <a:cs typeface="Galdeano"/>
                <a:sym typeface="Galdeano"/>
              </a:defRPr>
            </a:lvl9pPr>
          </a:lstStyle>
          <a:p>
            <a:endParaRPr/>
          </a:p>
        </p:txBody>
      </p:sp>
      <p:sp>
        <p:nvSpPr>
          <p:cNvPr id="75" name="Google Shape;75;p15"/>
          <p:cNvSpPr txBox="1">
            <a:spLocks noGrp="1"/>
          </p:cNvSpPr>
          <p:nvPr>
            <p:ph type="sldNum" idx="12"/>
          </p:nvPr>
        </p:nvSpPr>
        <p:spPr>
          <a:xfrm>
            <a:off x="6553200" y="4767263"/>
            <a:ext cx="2133600" cy="273900"/>
          </a:xfrm>
          <a:prstGeom prst="rect">
            <a:avLst/>
          </a:prstGeom>
          <a:noFill/>
          <a:ln>
            <a:noFill/>
          </a:ln>
        </p:spPr>
        <p:txBody>
          <a:bodyPr spcFirstLastPara="1" wrap="square" lIns="91425" tIns="45700" rIns="91425" bIns="45700" anchor="t" anchorCtr="0">
            <a:normAutofit fontScale="77500" lnSpcReduction="20000"/>
          </a:bodyPr>
          <a:lstStyle>
            <a:lvl1pPr marL="0" marR="0" lvl="0"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1pPr>
            <a:lvl2pPr marL="0" marR="0" lvl="1"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2pPr>
            <a:lvl3pPr marL="0" marR="0" lvl="2"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3pPr>
            <a:lvl4pPr marL="0" marR="0" lvl="3"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4pPr>
            <a:lvl5pPr marL="0" marR="0" lvl="4"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5pPr>
            <a:lvl6pPr marL="0" marR="0" lvl="5"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6pPr>
            <a:lvl7pPr marL="0" marR="0" lvl="6"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7pPr>
            <a:lvl8pPr marL="0" marR="0" lvl="7"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8pPr>
            <a:lvl9pPr marL="0" marR="0" lvl="8" indent="0" algn="l" rtl="0">
              <a:lnSpc>
                <a:spcPct val="100000"/>
              </a:lnSpc>
              <a:spcBef>
                <a:spcPts val="0"/>
              </a:spcBef>
              <a:spcAft>
                <a:spcPts val="0"/>
              </a:spcAft>
              <a:buClr>
                <a:schemeClr val="dk1"/>
              </a:buClr>
              <a:buFont typeface="Galdeano"/>
              <a:buNone/>
              <a:defRPr sz="1800" b="0" i="0" u="none" strike="noStrike" cap="none">
                <a:solidFill>
                  <a:schemeClr val="dk1"/>
                </a:solidFill>
                <a:latin typeface="Galdeano"/>
                <a:ea typeface="Galdeano"/>
                <a:cs typeface="Galdeano"/>
                <a:sym typeface="Galdeano"/>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AICAF Slide - Standard" type="title">
  <p:cSld name="TITLE">
    <p:bg>
      <p:bgPr>
        <a:blipFill>
          <a:blip r:embed="rId2">
            <a:alphaModFix/>
          </a:blip>
          <a:stretch>
            <a:fillRect/>
          </a:stretch>
        </a:blipFill>
        <a:effectLst/>
      </p:bgPr>
    </p:bg>
    <p:spTree>
      <p:nvGrpSpPr>
        <p:cNvPr id="1" name="Shape 80"/>
        <p:cNvGrpSpPr/>
        <p:nvPr/>
      </p:nvGrpSpPr>
      <p:grpSpPr>
        <a:xfrm>
          <a:off x="0" y="0"/>
          <a:ext cx="0" cy="0"/>
          <a:chOff x="0" y="0"/>
          <a:chExt cx="0" cy="0"/>
        </a:xfrm>
      </p:grpSpPr>
      <p:grpSp>
        <p:nvGrpSpPr>
          <p:cNvPr id="81" name="Google Shape;81;p17"/>
          <p:cNvGrpSpPr/>
          <p:nvPr/>
        </p:nvGrpSpPr>
        <p:grpSpPr>
          <a:xfrm>
            <a:off x="3460340" y="4231216"/>
            <a:ext cx="2223225" cy="674775"/>
            <a:chOff x="4613787" y="5641622"/>
            <a:chExt cx="2964300" cy="899700"/>
          </a:xfrm>
        </p:grpSpPr>
        <p:sp>
          <p:nvSpPr>
            <p:cNvPr id="82" name="Google Shape;82;p17"/>
            <p:cNvSpPr/>
            <p:nvPr/>
          </p:nvSpPr>
          <p:spPr>
            <a:xfrm>
              <a:off x="4613787" y="5641622"/>
              <a:ext cx="2964300" cy="899700"/>
            </a:xfrm>
            <a:prstGeom prst="rect">
              <a:avLst/>
            </a:prstGeom>
            <a:solidFill>
              <a:srgbClr val="872434"/>
            </a:solidFill>
            <a:ln w="25400" cap="flat" cmpd="sng">
              <a:solidFill>
                <a:srgbClr val="87243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83" name="Google Shape;83;p17"/>
            <p:cNvPicPr preferRelativeResize="0"/>
            <p:nvPr/>
          </p:nvPicPr>
          <p:blipFill rotWithShape="1">
            <a:blip r:embed="rId3">
              <a:alphaModFix/>
            </a:blip>
            <a:srcRect/>
            <a:stretch/>
          </p:blipFill>
          <p:spPr>
            <a:xfrm>
              <a:off x="4978308" y="5722374"/>
              <a:ext cx="2235383" cy="738148"/>
            </a:xfrm>
            <a:prstGeom prst="rect">
              <a:avLst/>
            </a:prstGeom>
            <a:noFill/>
            <a:ln>
              <a:noFill/>
            </a:ln>
          </p:spPr>
        </p:pic>
      </p:grpSp>
      <p:sp>
        <p:nvSpPr>
          <p:cNvPr id="84" name="Google Shape;84;p17"/>
          <p:cNvSpPr txBox="1"/>
          <p:nvPr/>
        </p:nvSpPr>
        <p:spPr>
          <a:xfrm>
            <a:off x="3286125" y="211547"/>
            <a:ext cx="2571900" cy="1770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rgbClr val="872434"/>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blipFill>
          <a:blip r:embed="rId2">
            <a:alphaModFix/>
          </a:blip>
          <a:stretch>
            <a:fillRect/>
          </a:stretch>
        </a:blipFill>
        <a:effectLst/>
      </p:bgPr>
    </p:bg>
    <p:spTree>
      <p:nvGrpSpPr>
        <p:cNvPr id="1" name="Shape 85"/>
        <p:cNvGrpSpPr/>
        <p:nvPr/>
      </p:nvGrpSpPr>
      <p:grpSpPr>
        <a:xfrm>
          <a:off x="0" y="0"/>
          <a:ext cx="0" cy="0"/>
          <a:chOff x="0" y="0"/>
          <a:chExt cx="0" cy="0"/>
        </a:xfrm>
      </p:grpSpPr>
      <p:grpSp>
        <p:nvGrpSpPr>
          <p:cNvPr id="86" name="Google Shape;86;p18"/>
          <p:cNvGrpSpPr/>
          <p:nvPr/>
        </p:nvGrpSpPr>
        <p:grpSpPr>
          <a:xfrm>
            <a:off x="311700" y="10004"/>
            <a:ext cx="1413900" cy="711675"/>
            <a:chOff x="211769" y="-2330"/>
            <a:chExt cx="1885200" cy="948900"/>
          </a:xfrm>
        </p:grpSpPr>
        <p:sp>
          <p:nvSpPr>
            <p:cNvPr id="87" name="Google Shape;87;p18"/>
            <p:cNvSpPr/>
            <p:nvPr/>
          </p:nvSpPr>
          <p:spPr>
            <a:xfrm>
              <a:off x="211769" y="-2330"/>
              <a:ext cx="1885200" cy="9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88" name="Google Shape;88;p18"/>
            <p:cNvPicPr preferRelativeResize="0"/>
            <p:nvPr/>
          </p:nvPicPr>
          <p:blipFill rotWithShape="1">
            <a:blip r:embed="rId3">
              <a:alphaModFix/>
            </a:blip>
            <a:srcRect/>
            <a:stretch/>
          </p:blipFill>
          <p:spPr>
            <a:xfrm>
              <a:off x="415600" y="165739"/>
              <a:ext cx="1501273" cy="495737"/>
            </a:xfrm>
            <a:prstGeom prst="rect">
              <a:avLst/>
            </a:prstGeom>
            <a:noFill/>
            <a:ln>
              <a:noFill/>
            </a:ln>
          </p:spPr>
        </p:pic>
      </p:grpSp>
      <p:sp>
        <p:nvSpPr>
          <p:cNvPr id="89" name="Google Shape;89;p18"/>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rgbClr val="862633"/>
              </a:buClr>
              <a:buSzPts val="3000"/>
              <a:buFont typeface="Candara"/>
              <a:buNone/>
              <a:defRPr sz="3000" b="1">
                <a:solidFill>
                  <a:srgbClr val="862633"/>
                </a:solidFill>
                <a:latin typeface="Candara"/>
                <a:ea typeface="Candara"/>
                <a:cs typeface="Candara"/>
                <a:sym typeface="Candara"/>
              </a:defRPr>
            </a:lvl1pPr>
            <a:lvl2pPr lvl="1" algn="l" rtl="0">
              <a:lnSpc>
                <a:spcPct val="100000"/>
              </a:lnSpc>
              <a:spcBef>
                <a:spcPts val="0"/>
              </a:spcBef>
              <a:spcAft>
                <a:spcPts val="0"/>
              </a:spcAft>
              <a:buSzPts val="3000"/>
              <a:buFont typeface="Candara"/>
              <a:buNone/>
              <a:defRPr sz="3000">
                <a:latin typeface="Candara"/>
                <a:ea typeface="Candara"/>
                <a:cs typeface="Candara"/>
                <a:sym typeface="Candara"/>
              </a:defRPr>
            </a:lvl2pPr>
            <a:lvl3pPr lvl="2" algn="l" rtl="0">
              <a:lnSpc>
                <a:spcPct val="100000"/>
              </a:lnSpc>
              <a:spcBef>
                <a:spcPts val="0"/>
              </a:spcBef>
              <a:spcAft>
                <a:spcPts val="0"/>
              </a:spcAft>
              <a:buSzPts val="3000"/>
              <a:buFont typeface="Candara"/>
              <a:buNone/>
              <a:defRPr sz="3000">
                <a:latin typeface="Candara"/>
                <a:ea typeface="Candara"/>
                <a:cs typeface="Candara"/>
                <a:sym typeface="Candara"/>
              </a:defRPr>
            </a:lvl3pPr>
            <a:lvl4pPr lvl="3" algn="l" rtl="0">
              <a:lnSpc>
                <a:spcPct val="100000"/>
              </a:lnSpc>
              <a:spcBef>
                <a:spcPts val="0"/>
              </a:spcBef>
              <a:spcAft>
                <a:spcPts val="0"/>
              </a:spcAft>
              <a:buSzPts val="3000"/>
              <a:buFont typeface="Candara"/>
              <a:buNone/>
              <a:defRPr sz="3000">
                <a:latin typeface="Candara"/>
                <a:ea typeface="Candara"/>
                <a:cs typeface="Candara"/>
                <a:sym typeface="Candara"/>
              </a:defRPr>
            </a:lvl4pPr>
            <a:lvl5pPr lvl="4" algn="l" rtl="0">
              <a:lnSpc>
                <a:spcPct val="100000"/>
              </a:lnSpc>
              <a:spcBef>
                <a:spcPts val="0"/>
              </a:spcBef>
              <a:spcAft>
                <a:spcPts val="0"/>
              </a:spcAft>
              <a:buSzPts val="3000"/>
              <a:buFont typeface="Candara"/>
              <a:buNone/>
              <a:defRPr sz="3000">
                <a:latin typeface="Candara"/>
                <a:ea typeface="Candara"/>
                <a:cs typeface="Candara"/>
                <a:sym typeface="Candara"/>
              </a:defRPr>
            </a:lvl5pPr>
            <a:lvl6pPr lvl="5" algn="l" rtl="0">
              <a:lnSpc>
                <a:spcPct val="100000"/>
              </a:lnSpc>
              <a:spcBef>
                <a:spcPts val="0"/>
              </a:spcBef>
              <a:spcAft>
                <a:spcPts val="0"/>
              </a:spcAft>
              <a:buSzPts val="3000"/>
              <a:buFont typeface="Candara"/>
              <a:buNone/>
              <a:defRPr sz="3000">
                <a:latin typeface="Candara"/>
                <a:ea typeface="Candara"/>
                <a:cs typeface="Candara"/>
                <a:sym typeface="Candara"/>
              </a:defRPr>
            </a:lvl6pPr>
            <a:lvl7pPr lvl="6" algn="l" rtl="0">
              <a:lnSpc>
                <a:spcPct val="100000"/>
              </a:lnSpc>
              <a:spcBef>
                <a:spcPts val="0"/>
              </a:spcBef>
              <a:spcAft>
                <a:spcPts val="0"/>
              </a:spcAft>
              <a:buSzPts val="3000"/>
              <a:buFont typeface="Candara"/>
              <a:buNone/>
              <a:defRPr sz="3000">
                <a:latin typeface="Candara"/>
                <a:ea typeface="Candara"/>
                <a:cs typeface="Candara"/>
                <a:sym typeface="Candara"/>
              </a:defRPr>
            </a:lvl7pPr>
            <a:lvl8pPr lvl="7" algn="l" rtl="0">
              <a:lnSpc>
                <a:spcPct val="100000"/>
              </a:lnSpc>
              <a:spcBef>
                <a:spcPts val="0"/>
              </a:spcBef>
              <a:spcAft>
                <a:spcPts val="0"/>
              </a:spcAft>
              <a:buSzPts val="3000"/>
              <a:buFont typeface="Candara"/>
              <a:buNone/>
              <a:defRPr sz="3000">
                <a:latin typeface="Candara"/>
                <a:ea typeface="Candara"/>
                <a:cs typeface="Candara"/>
                <a:sym typeface="Candara"/>
              </a:defRPr>
            </a:lvl8pPr>
            <a:lvl9pPr lvl="8" algn="l" rtl="0">
              <a:lnSpc>
                <a:spcPct val="100000"/>
              </a:lnSpc>
              <a:spcBef>
                <a:spcPts val="0"/>
              </a:spcBef>
              <a:spcAft>
                <a:spcPts val="0"/>
              </a:spcAft>
              <a:buSzPts val="3000"/>
              <a:buFont typeface="Candara"/>
              <a:buNone/>
              <a:defRPr sz="3000">
                <a:latin typeface="Candara"/>
                <a:ea typeface="Candara"/>
                <a:cs typeface="Candara"/>
                <a:sym typeface="Candara"/>
              </a:defRPr>
            </a:lvl9pPr>
          </a:lstStyle>
          <a:p>
            <a:endParaRPr/>
          </a:p>
        </p:txBody>
      </p:sp>
      <p:sp>
        <p:nvSpPr>
          <p:cNvPr id="90" name="Google Shape;90;p18"/>
          <p:cNvSpPr txBox="1">
            <a:spLocks noGrp="1"/>
          </p:cNvSpPr>
          <p:nvPr>
            <p:ph type="body" idx="1"/>
          </p:nvPr>
        </p:nvSpPr>
        <p:spPr>
          <a:xfrm>
            <a:off x="311700" y="1152469"/>
            <a:ext cx="8520600" cy="3138900"/>
          </a:xfrm>
          <a:prstGeom prst="rect">
            <a:avLst/>
          </a:prstGeom>
          <a:noFill/>
          <a:ln>
            <a:noFill/>
          </a:ln>
        </p:spPr>
        <p:txBody>
          <a:bodyPr spcFirstLastPara="1" wrap="square" lIns="68575" tIns="68575" rIns="68575" bIns="68575" anchor="t" anchorCtr="0">
            <a:noAutofit/>
          </a:bodyPr>
          <a:lstStyle>
            <a:lvl1pPr marL="457200" lvl="0" indent="-317500" algn="l" rtl="0">
              <a:lnSpc>
                <a:spcPct val="115000"/>
              </a:lnSpc>
              <a:spcBef>
                <a:spcPts val="0"/>
              </a:spcBef>
              <a:spcAft>
                <a:spcPts val="0"/>
              </a:spcAft>
              <a:buSzPts val="1400"/>
              <a:buFont typeface="Candara"/>
              <a:buChar char="●"/>
              <a:defRPr>
                <a:latin typeface="Candara"/>
                <a:ea typeface="Candara"/>
                <a:cs typeface="Candara"/>
                <a:sym typeface="Candara"/>
              </a:defRPr>
            </a:lvl1pPr>
            <a:lvl2pPr marL="914400" lvl="1" indent="-298450" algn="l" rtl="0">
              <a:lnSpc>
                <a:spcPct val="115000"/>
              </a:lnSpc>
              <a:spcBef>
                <a:spcPts val="1200"/>
              </a:spcBef>
              <a:spcAft>
                <a:spcPts val="0"/>
              </a:spcAft>
              <a:buSzPts val="1100"/>
              <a:buFont typeface="Candara"/>
              <a:buChar char="○"/>
              <a:defRPr>
                <a:latin typeface="Candara"/>
                <a:ea typeface="Candara"/>
                <a:cs typeface="Candara"/>
                <a:sym typeface="Candara"/>
              </a:defRPr>
            </a:lvl2pPr>
            <a:lvl3pPr marL="1371600" lvl="2" indent="-298450" algn="l" rtl="0">
              <a:lnSpc>
                <a:spcPct val="115000"/>
              </a:lnSpc>
              <a:spcBef>
                <a:spcPts val="1200"/>
              </a:spcBef>
              <a:spcAft>
                <a:spcPts val="0"/>
              </a:spcAft>
              <a:buSzPts val="1100"/>
              <a:buFont typeface="Candara"/>
              <a:buChar char="■"/>
              <a:defRPr>
                <a:latin typeface="Candara"/>
                <a:ea typeface="Candara"/>
                <a:cs typeface="Candara"/>
                <a:sym typeface="Candara"/>
              </a:defRPr>
            </a:lvl3pPr>
            <a:lvl4pPr marL="1828800" lvl="3" indent="-298450" algn="l" rtl="0">
              <a:lnSpc>
                <a:spcPct val="115000"/>
              </a:lnSpc>
              <a:spcBef>
                <a:spcPts val="1200"/>
              </a:spcBef>
              <a:spcAft>
                <a:spcPts val="0"/>
              </a:spcAft>
              <a:buSzPts val="1100"/>
              <a:buFont typeface="Candara"/>
              <a:buChar char="●"/>
              <a:defRPr>
                <a:latin typeface="Candara"/>
                <a:ea typeface="Candara"/>
                <a:cs typeface="Candara"/>
                <a:sym typeface="Candara"/>
              </a:defRPr>
            </a:lvl4pPr>
            <a:lvl5pPr marL="2286000" lvl="4" indent="-298450" algn="l" rtl="0">
              <a:lnSpc>
                <a:spcPct val="115000"/>
              </a:lnSpc>
              <a:spcBef>
                <a:spcPts val="1200"/>
              </a:spcBef>
              <a:spcAft>
                <a:spcPts val="0"/>
              </a:spcAft>
              <a:buSzPts val="1100"/>
              <a:buFont typeface="Candara"/>
              <a:buChar char="○"/>
              <a:defRPr>
                <a:latin typeface="Candara"/>
                <a:ea typeface="Candara"/>
                <a:cs typeface="Candara"/>
                <a:sym typeface="Candara"/>
              </a:defRPr>
            </a:lvl5pPr>
            <a:lvl6pPr marL="2743200" lvl="5" indent="-298450" algn="l" rtl="0">
              <a:lnSpc>
                <a:spcPct val="115000"/>
              </a:lnSpc>
              <a:spcBef>
                <a:spcPts val="1200"/>
              </a:spcBef>
              <a:spcAft>
                <a:spcPts val="0"/>
              </a:spcAft>
              <a:buSzPts val="1100"/>
              <a:buFont typeface="Candara"/>
              <a:buChar char="■"/>
              <a:defRPr>
                <a:latin typeface="Candara"/>
                <a:ea typeface="Candara"/>
                <a:cs typeface="Candara"/>
                <a:sym typeface="Candara"/>
              </a:defRPr>
            </a:lvl6pPr>
            <a:lvl7pPr marL="3200400" lvl="6" indent="-298450" algn="l" rtl="0">
              <a:lnSpc>
                <a:spcPct val="115000"/>
              </a:lnSpc>
              <a:spcBef>
                <a:spcPts val="1200"/>
              </a:spcBef>
              <a:spcAft>
                <a:spcPts val="0"/>
              </a:spcAft>
              <a:buSzPts val="1100"/>
              <a:buFont typeface="Candara"/>
              <a:buChar char="●"/>
              <a:defRPr>
                <a:latin typeface="Candara"/>
                <a:ea typeface="Candara"/>
                <a:cs typeface="Candara"/>
                <a:sym typeface="Candara"/>
              </a:defRPr>
            </a:lvl7pPr>
            <a:lvl8pPr marL="3657600" lvl="7" indent="-298450" algn="l" rtl="0">
              <a:lnSpc>
                <a:spcPct val="115000"/>
              </a:lnSpc>
              <a:spcBef>
                <a:spcPts val="1200"/>
              </a:spcBef>
              <a:spcAft>
                <a:spcPts val="0"/>
              </a:spcAft>
              <a:buSzPts val="1100"/>
              <a:buFont typeface="Candara"/>
              <a:buChar char="○"/>
              <a:defRPr>
                <a:latin typeface="Candara"/>
                <a:ea typeface="Candara"/>
                <a:cs typeface="Candara"/>
                <a:sym typeface="Candara"/>
              </a:defRPr>
            </a:lvl8pPr>
            <a:lvl9pPr marL="4114800" lvl="8" indent="-298450" algn="l" rtl="0">
              <a:lnSpc>
                <a:spcPct val="115000"/>
              </a:lnSpc>
              <a:spcBef>
                <a:spcPts val="1200"/>
              </a:spcBef>
              <a:spcAft>
                <a:spcPts val="1200"/>
              </a:spcAft>
              <a:buSzPts val="1100"/>
              <a:buFont typeface="Candara"/>
              <a:buChar char="■"/>
              <a:defRPr>
                <a:latin typeface="Candara"/>
                <a:ea typeface="Candara"/>
                <a:cs typeface="Candara"/>
                <a:sym typeface="Candara"/>
              </a:defRPr>
            </a:lvl9pPr>
          </a:lstStyle>
          <a:p>
            <a:endParaRPr/>
          </a:p>
        </p:txBody>
      </p:sp>
      <p:sp>
        <p:nvSpPr>
          <p:cNvPr id="91" name="Google Shape;91;p18"/>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lvl="0"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92" name="Google Shape;92;p18"/>
          <p:cNvSpPr txBox="1"/>
          <p:nvPr/>
        </p:nvSpPr>
        <p:spPr>
          <a:xfrm>
            <a:off x="3286125" y="4773417"/>
            <a:ext cx="2571900" cy="177000"/>
          </a:xfrm>
          <a:prstGeom prst="rect">
            <a:avLst/>
          </a:prstGeom>
          <a:solidFill>
            <a:srgbClr val="872434"/>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chemeClr val="lt1"/>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19"/>
          <p:cNvSpPr txBox="1">
            <a:spLocks noGrp="1"/>
          </p:cNvSpPr>
          <p:nvPr>
            <p:ph type="title"/>
          </p:nvPr>
        </p:nvSpPr>
        <p:spPr>
          <a:xfrm>
            <a:off x="311700" y="1636500"/>
            <a:ext cx="8520600" cy="841800"/>
          </a:xfrm>
          <a:prstGeom prst="rect">
            <a:avLst/>
          </a:prstGeom>
          <a:noFill/>
          <a:ln>
            <a:noFill/>
          </a:ln>
        </p:spPr>
        <p:txBody>
          <a:bodyPr spcFirstLastPara="1" wrap="square" lIns="68575" tIns="68575" rIns="68575" bIns="68575" anchor="ctr" anchorCtr="0">
            <a:noAutofit/>
          </a:bodyPr>
          <a:lstStyle>
            <a:lvl1pPr lvl="0" algn="ctr" rtl="0">
              <a:lnSpc>
                <a:spcPct val="100000"/>
              </a:lnSpc>
              <a:spcBef>
                <a:spcPts val="0"/>
              </a:spcBef>
              <a:spcAft>
                <a:spcPts val="0"/>
              </a:spcAft>
              <a:buClr>
                <a:srgbClr val="862633"/>
              </a:buClr>
              <a:buSzPts val="2700"/>
              <a:buFont typeface="Candara"/>
              <a:buNone/>
              <a:defRPr sz="2700" b="1">
                <a:solidFill>
                  <a:srgbClr val="862633"/>
                </a:solidFill>
                <a:latin typeface="Candara"/>
                <a:ea typeface="Candara"/>
                <a:cs typeface="Candara"/>
                <a:sym typeface="Candara"/>
              </a:defRPr>
            </a:lvl1pPr>
            <a:lvl2pPr lvl="1" algn="ctr" rtl="0">
              <a:lnSpc>
                <a:spcPct val="100000"/>
              </a:lnSpc>
              <a:spcBef>
                <a:spcPts val="0"/>
              </a:spcBef>
              <a:spcAft>
                <a:spcPts val="0"/>
              </a:spcAft>
              <a:buClr>
                <a:srgbClr val="862633"/>
              </a:buClr>
              <a:buSzPts val="2700"/>
              <a:buFont typeface="Candara"/>
              <a:buNone/>
              <a:defRPr sz="2700">
                <a:solidFill>
                  <a:srgbClr val="862633"/>
                </a:solidFill>
                <a:latin typeface="Candara"/>
                <a:ea typeface="Candara"/>
                <a:cs typeface="Candara"/>
                <a:sym typeface="Candara"/>
              </a:defRPr>
            </a:lvl2pPr>
            <a:lvl3pPr lvl="2" algn="ctr" rtl="0">
              <a:lnSpc>
                <a:spcPct val="100000"/>
              </a:lnSpc>
              <a:spcBef>
                <a:spcPts val="0"/>
              </a:spcBef>
              <a:spcAft>
                <a:spcPts val="0"/>
              </a:spcAft>
              <a:buClr>
                <a:srgbClr val="862633"/>
              </a:buClr>
              <a:buSzPts val="2700"/>
              <a:buFont typeface="Candara"/>
              <a:buNone/>
              <a:defRPr sz="2700">
                <a:solidFill>
                  <a:srgbClr val="862633"/>
                </a:solidFill>
                <a:latin typeface="Candara"/>
                <a:ea typeface="Candara"/>
                <a:cs typeface="Candara"/>
                <a:sym typeface="Candara"/>
              </a:defRPr>
            </a:lvl3pPr>
            <a:lvl4pPr lvl="3" algn="ctr" rtl="0">
              <a:lnSpc>
                <a:spcPct val="100000"/>
              </a:lnSpc>
              <a:spcBef>
                <a:spcPts val="0"/>
              </a:spcBef>
              <a:spcAft>
                <a:spcPts val="0"/>
              </a:spcAft>
              <a:buClr>
                <a:srgbClr val="862633"/>
              </a:buClr>
              <a:buSzPts val="2700"/>
              <a:buFont typeface="Candara"/>
              <a:buNone/>
              <a:defRPr sz="2700">
                <a:solidFill>
                  <a:srgbClr val="862633"/>
                </a:solidFill>
                <a:latin typeface="Candara"/>
                <a:ea typeface="Candara"/>
                <a:cs typeface="Candara"/>
                <a:sym typeface="Candara"/>
              </a:defRPr>
            </a:lvl4pPr>
            <a:lvl5pPr lvl="4" algn="ctr" rtl="0">
              <a:lnSpc>
                <a:spcPct val="100000"/>
              </a:lnSpc>
              <a:spcBef>
                <a:spcPts val="0"/>
              </a:spcBef>
              <a:spcAft>
                <a:spcPts val="0"/>
              </a:spcAft>
              <a:buClr>
                <a:srgbClr val="862633"/>
              </a:buClr>
              <a:buSzPts val="2700"/>
              <a:buFont typeface="Candara"/>
              <a:buNone/>
              <a:defRPr sz="2700">
                <a:solidFill>
                  <a:srgbClr val="862633"/>
                </a:solidFill>
                <a:latin typeface="Candara"/>
                <a:ea typeface="Candara"/>
                <a:cs typeface="Candara"/>
                <a:sym typeface="Candara"/>
              </a:defRPr>
            </a:lvl5pPr>
            <a:lvl6pPr lvl="5" algn="ctr" rtl="0">
              <a:lnSpc>
                <a:spcPct val="100000"/>
              </a:lnSpc>
              <a:spcBef>
                <a:spcPts val="0"/>
              </a:spcBef>
              <a:spcAft>
                <a:spcPts val="0"/>
              </a:spcAft>
              <a:buClr>
                <a:srgbClr val="862633"/>
              </a:buClr>
              <a:buSzPts val="2700"/>
              <a:buFont typeface="Candara"/>
              <a:buNone/>
              <a:defRPr sz="2700">
                <a:solidFill>
                  <a:srgbClr val="862633"/>
                </a:solidFill>
                <a:latin typeface="Candara"/>
                <a:ea typeface="Candara"/>
                <a:cs typeface="Candara"/>
                <a:sym typeface="Candara"/>
              </a:defRPr>
            </a:lvl6pPr>
            <a:lvl7pPr lvl="6" algn="ctr" rtl="0">
              <a:lnSpc>
                <a:spcPct val="100000"/>
              </a:lnSpc>
              <a:spcBef>
                <a:spcPts val="0"/>
              </a:spcBef>
              <a:spcAft>
                <a:spcPts val="0"/>
              </a:spcAft>
              <a:buClr>
                <a:srgbClr val="862633"/>
              </a:buClr>
              <a:buSzPts val="2700"/>
              <a:buFont typeface="Candara"/>
              <a:buNone/>
              <a:defRPr sz="2700">
                <a:solidFill>
                  <a:srgbClr val="862633"/>
                </a:solidFill>
                <a:latin typeface="Candara"/>
                <a:ea typeface="Candara"/>
                <a:cs typeface="Candara"/>
                <a:sym typeface="Candara"/>
              </a:defRPr>
            </a:lvl7pPr>
            <a:lvl8pPr lvl="7" algn="ctr" rtl="0">
              <a:lnSpc>
                <a:spcPct val="100000"/>
              </a:lnSpc>
              <a:spcBef>
                <a:spcPts val="0"/>
              </a:spcBef>
              <a:spcAft>
                <a:spcPts val="0"/>
              </a:spcAft>
              <a:buClr>
                <a:srgbClr val="862633"/>
              </a:buClr>
              <a:buSzPts val="2700"/>
              <a:buFont typeface="Candara"/>
              <a:buNone/>
              <a:defRPr sz="2700">
                <a:solidFill>
                  <a:srgbClr val="862633"/>
                </a:solidFill>
                <a:latin typeface="Candara"/>
                <a:ea typeface="Candara"/>
                <a:cs typeface="Candara"/>
                <a:sym typeface="Candara"/>
              </a:defRPr>
            </a:lvl8pPr>
            <a:lvl9pPr lvl="8" algn="ctr" rtl="0">
              <a:lnSpc>
                <a:spcPct val="100000"/>
              </a:lnSpc>
              <a:spcBef>
                <a:spcPts val="0"/>
              </a:spcBef>
              <a:spcAft>
                <a:spcPts val="0"/>
              </a:spcAft>
              <a:buClr>
                <a:srgbClr val="862633"/>
              </a:buClr>
              <a:buSzPts val="2700"/>
              <a:buFont typeface="Candara"/>
              <a:buNone/>
              <a:defRPr sz="2700">
                <a:solidFill>
                  <a:srgbClr val="862633"/>
                </a:solidFill>
                <a:latin typeface="Candara"/>
                <a:ea typeface="Candara"/>
                <a:cs typeface="Candara"/>
                <a:sym typeface="Candara"/>
              </a:defRPr>
            </a:lvl9pPr>
          </a:lstStyle>
          <a:p>
            <a:endParaRPr/>
          </a:p>
        </p:txBody>
      </p:sp>
      <p:sp>
        <p:nvSpPr>
          <p:cNvPr id="95" name="Google Shape;95;p19"/>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lvl="0"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96" name="Google Shape;96;p19"/>
          <p:cNvGrpSpPr/>
          <p:nvPr/>
        </p:nvGrpSpPr>
        <p:grpSpPr>
          <a:xfrm>
            <a:off x="3460340" y="4231216"/>
            <a:ext cx="2223225" cy="674775"/>
            <a:chOff x="4613787" y="5641622"/>
            <a:chExt cx="2964300" cy="899700"/>
          </a:xfrm>
        </p:grpSpPr>
        <p:sp>
          <p:nvSpPr>
            <p:cNvPr id="97" name="Google Shape;97;p19"/>
            <p:cNvSpPr/>
            <p:nvPr/>
          </p:nvSpPr>
          <p:spPr>
            <a:xfrm>
              <a:off x="4613787" y="5641622"/>
              <a:ext cx="2964300" cy="899700"/>
            </a:xfrm>
            <a:prstGeom prst="rect">
              <a:avLst/>
            </a:prstGeom>
            <a:solidFill>
              <a:srgbClr val="872434"/>
            </a:solidFill>
            <a:ln w="25400" cap="flat" cmpd="sng">
              <a:solidFill>
                <a:srgbClr val="872433"/>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98" name="Google Shape;98;p19"/>
            <p:cNvPicPr preferRelativeResize="0"/>
            <p:nvPr/>
          </p:nvPicPr>
          <p:blipFill rotWithShape="1">
            <a:blip r:embed="rId3">
              <a:alphaModFix/>
            </a:blip>
            <a:srcRect/>
            <a:stretch/>
          </p:blipFill>
          <p:spPr>
            <a:xfrm>
              <a:off x="4978308" y="5722374"/>
              <a:ext cx="2235383" cy="738148"/>
            </a:xfrm>
            <a:prstGeom prst="rect">
              <a:avLst/>
            </a:prstGeom>
            <a:noFill/>
            <a:ln>
              <a:noFill/>
            </a:ln>
          </p:spPr>
        </p:pic>
      </p:grpSp>
      <p:sp>
        <p:nvSpPr>
          <p:cNvPr id="99" name="Google Shape;99;p19"/>
          <p:cNvSpPr txBox="1"/>
          <p:nvPr/>
        </p:nvSpPr>
        <p:spPr>
          <a:xfrm>
            <a:off x="3286125" y="211547"/>
            <a:ext cx="2571900" cy="177000"/>
          </a:xfrm>
          <a:prstGeom prst="rect">
            <a:avLst/>
          </a:prstGeom>
          <a:solidFill>
            <a:schemeClr val="lt1"/>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rgbClr val="872434"/>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blipFill>
          <a:blip r:embed="rId2">
            <a:alphaModFix/>
          </a:blip>
          <a:stretch>
            <a:fillRect/>
          </a:stretch>
        </a:blipFill>
        <a:effectLst/>
      </p:bgPr>
    </p:bg>
    <p:spTree>
      <p:nvGrpSpPr>
        <p:cNvPr id="1" name="Shape 100"/>
        <p:cNvGrpSpPr/>
        <p:nvPr/>
      </p:nvGrpSpPr>
      <p:grpSpPr>
        <a:xfrm>
          <a:off x="0" y="0"/>
          <a:ext cx="0" cy="0"/>
          <a:chOff x="0" y="0"/>
          <a:chExt cx="0" cy="0"/>
        </a:xfrm>
      </p:grpSpPr>
      <p:grpSp>
        <p:nvGrpSpPr>
          <p:cNvPr id="101" name="Google Shape;101;p20"/>
          <p:cNvGrpSpPr/>
          <p:nvPr/>
        </p:nvGrpSpPr>
        <p:grpSpPr>
          <a:xfrm>
            <a:off x="311700" y="10004"/>
            <a:ext cx="1413900" cy="711675"/>
            <a:chOff x="211769" y="-2330"/>
            <a:chExt cx="1885200" cy="948900"/>
          </a:xfrm>
        </p:grpSpPr>
        <p:sp>
          <p:nvSpPr>
            <p:cNvPr id="102" name="Google Shape;102;p20"/>
            <p:cNvSpPr/>
            <p:nvPr/>
          </p:nvSpPr>
          <p:spPr>
            <a:xfrm>
              <a:off x="211769" y="-2330"/>
              <a:ext cx="1885200" cy="9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03" name="Google Shape;103;p20"/>
            <p:cNvPicPr preferRelativeResize="0"/>
            <p:nvPr/>
          </p:nvPicPr>
          <p:blipFill rotWithShape="1">
            <a:blip r:embed="rId3">
              <a:alphaModFix/>
            </a:blip>
            <a:srcRect/>
            <a:stretch/>
          </p:blipFill>
          <p:spPr>
            <a:xfrm>
              <a:off x="415600" y="165739"/>
              <a:ext cx="1501273" cy="495737"/>
            </a:xfrm>
            <a:prstGeom prst="rect">
              <a:avLst/>
            </a:prstGeom>
            <a:noFill/>
            <a:ln>
              <a:noFill/>
            </a:ln>
          </p:spPr>
        </p:pic>
      </p:grpSp>
      <p:sp>
        <p:nvSpPr>
          <p:cNvPr id="104" name="Google Shape;104;p20"/>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rgbClr val="862633"/>
              </a:buClr>
              <a:buSzPts val="2100"/>
              <a:buNone/>
              <a:defRPr b="1">
                <a:solidFill>
                  <a:srgbClr val="862633"/>
                </a:solidFill>
              </a:defRPr>
            </a:lvl1pPr>
            <a:lvl2pPr lvl="1" algn="ctr" rtl="0">
              <a:lnSpc>
                <a:spcPct val="100000"/>
              </a:lnSpc>
              <a:spcBef>
                <a:spcPts val="0"/>
              </a:spcBef>
              <a:spcAft>
                <a:spcPts val="0"/>
              </a:spcAft>
              <a:buSzPts val="2100"/>
              <a:buNone/>
              <a:defRPr/>
            </a:lvl2pPr>
            <a:lvl3pPr lvl="2" algn="ctr" rtl="0">
              <a:lnSpc>
                <a:spcPct val="100000"/>
              </a:lnSpc>
              <a:spcBef>
                <a:spcPts val="0"/>
              </a:spcBef>
              <a:spcAft>
                <a:spcPts val="0"/>
              </a:spcAft>
              <a:buSzPts val="2100"/>
              <a:buNone/>
              <a:defRPr/>
            </a:lvl3pPr>
            <a:lvl4pPr lvl="3" algn="ctr" rtl="0">
              <a:lnSpc>
                <a:spcPct val="100000"/>
              </a:lnSpc>
              <a:spcBef>
                <a:spcPts val="0"/>
              </a:spcBef>
              <a:spcAft>
                <a:spcPts val="0"/>
              </a:spcAft>
              <a:buSzPts val="2100"/>
              <a:buNone/>
              <a:defRPr/>
            </a:lvl4pPr>
            <a:lvl5pPr lvl="4" algn="ctr" rtl="0">
              <a:lnSpc>
                <a:spcPct val="100000"/>
              </a:lnSpc>
              <a:spcBef>
                <a:spcPts val="0"/>
              </a:spcBef>
              <a:spcAft>
                <a:spcPts val="0"/>
              </a:spcAft>
              <a:buSzPts val="2100"/>
              <a:buNone/>
              <a:defRPr/>
            </a:lvl5pPr>
            <a:lvl6pPr lvl="5" algn="ctr" rtl="0">
              <a:lnSpc>
                <a:spcPct val="100000"/>
              </a:lnSpc>
              <a:spcBef>
                <a:spcPts val="0"/>
              </a:spcBef>
              <a:spcAft>
                <a:spcPts val="0"/>
              </a:spcAft>
              <a:buSzPts val="2100"/>
              <a:buNone/>
              <a:defRPr/>
            </a:lvl6pPr>
            <a:lvl7pPr lvl="6" algn="ctr" rtl="0">
              <a:lnSpc>
                <a:spcPct val="100000"/>
              </a:lnSpc>
              <a:spcBef>
                <a:spcPts val="0"/>
              </a:spcBef>
              <a:spcAft>
                <a:spcPts val="0"/>
              </a:spcAft>
              <a:buSzPts val="2100"/>
              <a:buNone/>
              <a:defRPr/>
            </a:lvl7pPr>
            <a:lvl8pPr lvl="7" algn="ctr" rtl="0">
              <a:lnSpc>
                <a:spcPct val="100000"/>
              </a:lnSpc>
              <a:spcBef>
                <a:spcPts val="0"/>
              </a:spcBef>
              <a:spcAft>
                <a:spcPts val="0"/>
              </a:spcAft>
              <a:buSzPts val="2100"/>
              <a:buNone/>
              <a:defRPr/>
            </a:lvl8pPr>
            <a:lvl9pPr lvl="8" algn="ctr" rtl="0">
              <a:lnSpc>
                <a:spcPct val="100000"/>
              </a:lnSpc>
              <a:spcBef>
                <a:spcPts val="0"/>
              </a:spcBef>
              <a:spcAft>
                <a:spcPts val="0"/>
              </a:spcAft>
              <a:buSzPts val="2100"/>
              <a:buNone/>
              <a:defRPr/>
            </a:lvl9pPr>
          </a:lstStyle>
          <a:p>
            <a:endParaRPr/>
          </a:p>
        </p:txBody>
      </p:sp>
      <p:sp>
        <p:nvSpPr>
          <p:cNvPr id="105" name="Google Shape;105;p20"/>
          <p:cNvSpPr txBox="1">
            <a:spLocks noGrp="1"/>
          </p:cNvSpPr>
          <p:nvPr>
            <p:ph type="body" idx="1"/>
          </p:nvPr>
        </p:nvSpPr>
        <p:spPr>
          <a:xfrm>
            <a:off x="311700" y="1152469"/>
            <a:ext cx="3999900" cy="3144300"/>
          </a:xfrm>
          <a:prstGeom prst="rect">
            <a:avLst/>
          </a:prstGeom>
          <a:noFill/>
          <a:ln>
            <a:noFill/>
          </a:ln>
        </p:spPr>
        <p:txBody>
          <a:bodyPr spcFirstLastPara="1" wrap="square" lIns="68575" tIns="68575" rIns="68575" bIns="68575" anchor="t" anchorCtr="0">
            <a:noAutofit/>
          </a:bodyPr>
          <a:lstStyle>
            <a:lvl1pPr marL="457200" lvl="0" indent="-298450" algn="l" rtl="0">
              <a:lnSpc>
                <a:spcPct val="115000"/>
              </a:lnSpc>
              <a:spcBef>
                <a:spcPts val="0"/>
              </a:spcBef>
              <a:spcAft>
                <a:spcPts val="0"/>
              </a:spcAft>
              <a:buSzPts val="1100"/>
              <a:buChar char="●"/>
              <a:defRPr sz="1100"/>
            </a:lvl1pPr>
            <a:lvl2pPr marL="914400" lvl="1" indent="-285750" algn="l" rtl="0">
              <a:lnSpc>
                <a:spcPct val="115000"/>
              </a:lnSpc>
              <a:spcBef>
                <a:spcPts val="1200"/>
              </a:spcBef>
              <a:spcAft>
                <a:spcPts val="0"/>
              </a:spcAft>
              <a:buSzPts val="900"/>
              <a:buChar char="○"/>
              <a:defRPr sz="900"/>
            </a:lvl2pPr>
            <a:lvl3pPr marL="1371600" lvl="2" indent="-285750" algn="l" rtl="0">
              <a:lnSpc>
                <a:spcPct val="115000"/>
              </a:lnSpc>
              <a:spcBef>
                <a:spcPts val="1200"/>
              </a:spcBef>
              <a:spcAft>
                <a:spcPts val="0"/>
              </a:spcAft>
              <a:buSzPts val="900"/>
              <a:buChar char="■"/>
              <a:defRPr sz="900"/>
            </a:lvl3pPr>
            <a:lvl4pPr marL="1828800" lvl="3" indent="-285750" algn="l" rtl="0">
              <a:lnSpc>
                <a:spcPct val="115000"/>
              </a:lnSpc>
              <a:spcBef>
                <a:spcPts val="1200"/>
              </a:spcBef>
              <a:spcAft>
                <a:spcPts val="0"/>
              </a:spcAft>
              <a:buSzPts val="900"/>
              <a:buChar char="●"/>
              <a:defRPr sz="900"/>
            </a:lvl4pPr>
            <a:lvl5pPr marL="2286000" lvl="4" indent="-285750" algn="l" rtl="0">
              <a:lnSpc>
                <a:spcPct val="115000"/>
              </a:lnSpc>
              <a:spcBef>
                <a:spcPts val="1200"/>
              </a:spcBef>
              <a:spcAft>
                <a:spcPts val="0"/>
              </a:spcAft>
              <a:buSzPts val="900"/>
              <a:buChar char="○"/>
              <a:defRPr sz="900"/>
            </a:lvl5pPr>
            <a:lvl6pPr marL="2743200" lvl="5" indent="-285750" algn="l" rtl="0">
              <a:lnSpc>
                <a:spcPct val="115000"/>
              </a:lnSpc>
              <a:spcBef>
                <a:spcPts val="1200"/>
              </a:spcBef>
              <a:spcAft>
                <a:spcPts val="0"/>
              </a:spcAft>
              <a:buSzPts val="900"/>
              <a:buChar char="■"/>
              <a:defRPr sz="900"/>
            </a:lvl6pPr>
            <a:lvl7pPr marL="3200400" lvl="6" indent="-285750" algn="l" rtl="0">
              <a:lnSpc>
                <a:spcPct val="115000"/>
              </a:lnSpc>
              <a:spcBef>
                <a:spcPts val="1200"/>
              </a:spcBef>
              <a:spcAft>
                <a:spcPts val="0"/>
              </a:spcAft>
              <a:buSzPts val="900"/>
              <a:buChar char="●"/>
              <a:defRPr sz="900"/>
            </a:lvl7pPr>
            <a:lvl8pPr marL="3657600" lvl="7" indent="-285750" algn="l" rtl="0">
              <a:lnSpc>
                <a:spcPct val="115000"/>
              </a:lnSpc>
              <a:spcBef>
                <a:spcPts val="1200"/>
              </a:spcBef>
              <a:spcAft>
                <a:spcPts val="0"/>
              </a:spcAft>
              <a:buSzPts val="900"/>
              <a:buChar char="○"/>
              <a:defRPr sz="900"/>
            </a:lvl8pPr>
            <a:lvl9pPr marL="4114800" lvl="8" indent="-285750" algn="l" rtl="0">
              <a:lnSpc>
                <a:spcPct val="115000"/>
              </a:lnSpc>
              <a:spcBef>
                <a:spcPts val="1200"/>
              </a:spcBef>
              <a:spcAft>
                <a:spcPts val="1200"/>
              </a:spcAft>
              <a:buSzPts val="900"/>
              <a:buChar char="■"/>
              <a:defRPr sz="900"/>
            </a:lvl9pPr>
          </a:lstStyle>
          <a:p>
            <a:endParaRPr/>
          </a:p>
        </p:txBody>
      </p:sp>
      <p:sp>
        <p:nvSpPr>
          <p:cNvPr id="106" name="Google Shape;106;p20"/>
          <p:cNvSpPr txBox="1">
            <a:spLocks noGrp="1"/>
          </p:cNvSpPr>
          <p:nvPr>
            <p:ph type="body" idx="2"/>
          </p:nvPr>
        </p:nvSpPr>
        <p:spPr>
          <a:xfrm>
            <a:off x="4832400" y="1152469"/>
            <a:ext cx="3999900" cy="3144300"/>
          </a:xfrm>
          <a:prstGeom prst="rect">
            <a:avLst/>
          </a:prstGeom>
          <a:noFill/>
          <a:ln>
            <a:noFill/>
          </a:ln>
        </p:spPr>
        <p:txBody>
          <a:bodyPr spcFirstLastPara="1" wrap="square" lIns="68575" tIns="68575" rIns="68575" bIns="68575" anchor="t" anchorCtr="0">
            <a:noAutofit/>
          </a:bodyPr>
          <a:lstStyle>
            <a:lvl1pPr marL="457200" lvl="0" indent="-298450" algn="l" rtl="0">
              <a:lnSpc>
                <a:spcPct val="115000"/>
              </a:lnSpc>
              <a:spcBef>
                <a:spcPts val="0"/>
              </a:spcBef>
              <a:spcAft>
                <a:spcPts val="0"/>
              </a:spcAft>
              <a:buSzPts val="1100"/>
              <a:buChar char="●"/>
              <a:defRPr sz="1100"/>
            </a:lvl1pPr>
            <a:lvl2pPr marL="914400" lvl="1" indent="-285750" algn="l" rtl="0">
              <a:lnSpc>
                <a:spcPct val="115000"/>
              </a:lnSpc>
              <a:spcBef>
                <a:spcPts val="1200"/>
              </a:spcBef>
              <a:spcAft>
                <a:spcPts val="0"/>
              </a:spcAft>
              <a:buSzPts val="900"/>
              <a:buChar char="○"/>
              <a:defRPr sz="900"/>
            </a:lvl2pPr>
            <a:lvl3pPr marL="1371600" lvl="2" indent="-285750" algn="l" rtl="0">
              <a:lnSpc>
                <a:spcPct val="115000"/>
              </a:lnSpc>
              <a:spcBef>
                <a:spcPts val="1200"/>
              </a:spcBef>
              <a:spcAft>
                <a:spcPts val="0"/>
              </a:spcAft>
              <a:buSzPts val="900"/>
              <a:buChar char="■"/>
              <a:defRPr sz="900"/>
            </a:lvl3pPr>
            <a:lvl4pPr marL="1828800" lvl="3" indent="-285750" algn="l" rtl="0">
              <a:lnSpc>
                <a:spcPct val="115000"/>
              </a:lnSpc>
              <a:spcBef>
                <a:spcPts val="1200"/>
              </a:spcBef>
              <a:spcAft>
                <a:spcPts val="0"/>
              </a:spcAft>
              <a:buSzPts val="900"/>
              <a:buChar char="●"/>
              <a:defRPr sz="900"/>
            </a:lvl4pPr>
            <a:lvl5pPr marL="2286000" lvl="4" indent="-285750" algn="l" rtl="0">
              <a:lnSpc>
                <a:spcPct val="115000"/>
              </a:lnSpc>
              <a:spcBef>
                <a:spcPts val="1200"/>
              </a:spcBef>
              <a:spcAft>
                <a:spcPts val="0"/>
              </a:spcAft>
              <a:buSzPts val="900"/>
              <a:buChar char="○"/>
              <a:defRPr sz="900"/>
            </a:lvl5pPr>
            <a:lvl6pPr marL="2743200" lvl="5" indent="-285750" algn="l" rtl="0">
              <a:lnSpc>
                <a:spcPct val="115000"/>
              </a:lnSpc>
              <a:spcBef>
                <a:spcPts val="1200"/>
              </a:spcBef>
              <a:spcAft>
                <a:spcPts val="0"/>
              </a:spcAft>
              <a:buSzPts val="900"/>
              <a:buChar char="■"/>
              <a:defRPr sz="900"/>
            </a:lvl6pPr>
            <a:lvl7pPr marL="3200400" lvl="6" indent="-285750" algn="l" rtl="0">
              <a:lnSpc>
                <a:spcPct val="115000"/>
              </a:lnSpc>
              <a:spcBef>
                <a:spcPts val="1200"/>
              </a:spcBef>
              <a:spcAft>
                <a:spcPts val="0"/>
              </a:spcAft>
              <a:buSzPts val="900"/>
              <a:buChar char="●"/>
              <a:defRPr sz="900"/>
            </a:lvl7pPr>
            <a:lvl8pPr marL="3657600" lvl="7" indent="-285750" algn="l" rtl="0">
              <a:lnSpc>
                <a:spcPct val="115000"/>
              </a:lnSpc>
              <a:spcBef>
                <a:spcPts val="1200"/>
              </a:spcBef>
              <a:spcAft>
                <a:spcPts val="0"/>
              </a:spcAft>
              <a:buSzPts val="900"/>
              <a:buChar char="○"/>
              <a:defRPr sz="900"/>
            </a:lvl8pPr>
            <a:lvl9pPr marL="4114800" lvl="8" indent="-285750" algn="l" rtl="0">
              <a:lnSpc>
                <a:spcPct val="115000"/>
              </a:lnSpc>
              <a:spcBef>
                <a:spcPts val="1200"/>
              </a:spcBef>
              <a:spcAft>
                <a:spcPts val="1200"/>
              </a:spcAft>
              <a:buSzPts val="900"/>
              <a:buChar char="■"/>
              <a:defRPr sz="900"/>
            </a:lvl9pPr>
          </a:lstStyle>
          <a:p>
            <a:endParaRPr/>
          </a:p>
        </p:txBody>
      </p:sp>
      <p:sp>
        <p:nvSpPr>
          <p:cNvPr id="107" name="Google Shape;107;p20"/>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lvl="0"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20"/>
          <p:cNvSpPr txBox="1"/>
          <p:nvPr/>
        </p:nvSpPr>
        <p:spPr>
          <a:xfrm>
            <a:off x="3286125" y="4773417"/>
            <a:ext cx="2571900" cy="177000"/>
          </a:xfrm>
          <a:prstGeom prst="rect">
            <a:avLst/>
          </a:prstGeom>
          <a:solidFill>
            <a:srgbClr val="872434"/>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chemeClr val="lt1"/>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109"/>
        <p:cNvGrpSpPr/>
        <p:nvPr/>
      </p:nvGrpSpPr>
      <p:grpSpPr>
        <a:xfrm>
          <a:off x="0" y="0"/>
          <a:ext cx="0" cy="0"/>
          <a:chOff x="0" y="0"/>
          <a:chExt cx="0" cy="0"/>
        </a:xfrm>
      </p:grpSpPr>
      <p:grpSp>
        <p:nvGrpSpPr>
          <p:cNvPr id="110" name="Google Shape;110;p21"/>
          <p:cNvGrpSpPr/>
          <p:nvPr/>
        </p:nvGrpSpPr>
        <p:grpSpPr>
          <a:xfrm>
            <a:off x="311700" y="10004"/>
            <a:ext cx="1413900" cy="711675"/>
            <a:chOff x="211769" y="-2330"/>
            <a:chExt cx="1885200" cy="948900"/>
          </a:xfrm>
        </p:grpSpPr>
        <p:sp>
          <p:nvSpPr>
            <p:cNvPr id="111" name="Google Shape;111;p21"/>
            <p:cNvSpPr/>
            <p:nvPr/>
          </p:nvSpPr>
          <p:spPr>
            <a:xfrm>
              <a:off x="211769" y="-2330"/>
              <a:ext cx="1885200" cy="9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12" name="Google Shape;112;p21"/>
            <p:cNvPicPr preferRelativeResize="0"/>
            <p:nvPr/>
          </p:nvPicPr>
          <p:blipFill rotWithShape="1">
            <a:blip r:embed="rId3">
              <a:alphaModFix/>
            </a:blip>
            <a:srcRect/>
            <a:stretch/>
          </p:blipFill>
          <p:spPr>
            <a:xfrm>
              <a:off x="415600" y="165739"/>
              <a:ext cx="1501273" cy="495737"/>
            </a:xfrm>
            <a:prstGeom prst="rect">
              <a:avLst/>
            </a:prstGeom>
            <a:noFill/>
            <a:ln>
              <a:noFill/>
            </a:ln>
          </p:spPr>
        </p:pic>
      </p:grpSp>
      <p:sp>
        <p:nvSpPr>
          <p:cNvPr id="113" name="Google Shape;113;p2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Clr>
                <a:srgbClr val="862633"/>
              </a:buClr>
              <a:buSzPts val="2100"/>
              <a:buNone/>
              <a:defRPr b="1">
                <a:solidFill>
                  <a:srgbClr val="862633"/>
                </a:solidFill>
              </a:defRPr>
            </a:lvl1pPr>
            <a:lvl2pPr lvl="1" algn="l" rtl="0">
              <a:lnSpc>
                <a:spcPct val="100000"/>
              </a:lnSpc>
              <a:spcBef>
                <a:spcPts val="0"/>
              </a:spcBef>
              <a:spcAft>
                <a:spcPts val="0"/>
              </a:spcAft>
              <a:buSzPts val="2100"/>
              <a:buNone/>
              <a:defRPr/>
            </a:lvl2pPr>
            <a:lvl3pPr lvl="2" algn="l" rtl="0">
              <a:lnSpc>
                <a:spcPct val="100000"/>
              </a:lnSpc>
              <a:spcBef>
                <a:spcPts val="0"/>
              </a:spcBef>
              <a:spcAft>
                <a:spcPts val="0"/>
              </a:spcAft>
              <a:buSzPts val="2100"/>
              <a:buNone/>
              <a:defRPr/>
            </a:lvl3pPr>
            <a:lvl4pPr lvl="3" algn="l" rtl="0">
              <a:lnSpc>
                <a:spcPct val="100000"/>
              </a:lnSpc>
              <a:spcBef>
                <a:spcPts val="0"/>
              </a:spcBef>
              <a:spcAft>
                <a:spcPts val="0"/>
              </a:spcAft>
              <a:buSzPts val="2100"/>
              <a:buNone/>
              <a:defRPr/>
            </a:lvl4pPr>
            <a:lvl5pPr lvl="4" algn="l" rtl="0">
              <a:lnSpc>
                <a:spcPct val="100000"/>
              </a:lnSpc>
              <a:spcBef>
                <a:spcPts val="0"/>
              </a:spcBef>
              <a:spcAft>
                <a:spcPts val="0"/>
              </a:spcAft>
              <a:buSzPts val="2100"/>
              <a:buNone/>
              <a:defRPr/>
            </a:lvl5pPr>
            <a:lvl6pPr lvl="5" algn="l" rtl="0">
              <a:lnSpc>
                <a:spcPct val="100000"/>
              </a:lnSpc>
              <a:spcBef>
                <a:spcPts val="0"/>
              </a:spcBef>
              <a:spcAft>
                <a:spcPts val="0"/>
              </a:spcAft>
              <a:buSzPts val="2100"/>
              <a:buNone/>
              <a:defRPr/>
            </a:lvl6pPr>
            <a:lvl7pPr lvl="6" algn="l" rtl="0">
              <a:lnSpc>
                <a:spcPct val="100000"/>
              </a:lnSpc>
              <a:spcBef>
                <a:spcPts val="0"/>
              </a:spcBef>
              <a:spcAft>
                <a:spcPts val="0"/>
              </a:spcAft>
              <a:buSzPts val="2100"/>
              <a:buNone/>
              <a:defRPr/>
            </a:lvl7pPr>
            <a:lvl8pPr lvl="7" algn="l" rtl="0">
              <a:lnSpc>
                <a:spcPct val="100000"/>
              </a:lnSpc>
              <a:spcBef>
                <a:spcPts val="0"/>
              </a:spcBef>
              <a:spcAft>
                <a:spcPts val="0"/>
              </a:spcAft>
              <a:buSzPts val="2100"/>
              <a:buNone/>
              <a:defRPr/>
            </a:lvl8pPr>
            <a:lvl9pPr lvl="8" algn="l" rtl="0">
              <a:lnSpc>
                <a:spcPct val="100000"/>
              </a:lnSpc>
              <a:spcBef>
                <a:spcPts val="0"/>
              </a:spcBef>
              <a:spcAft>
                <a:spcPts val="0"/>
              </a:spcAft>
              <a:buSzPts val="2100"/>
              <a:buNone/>
              <a:defRPr/>
            </a:lvl9pPr>
          </a:lstStyle>
          <a:p>
            <a:endParaRPr/>
          </a:p>
        </p:txBody>
      </p:sp>
      <p:sp>
        <p:nvSpPr>
          <p:cNvPr id="114" name="Google Shape;114;p21"/>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lvl="0"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15" name="Google Shape;115;p21"/>
          <p:cNvSpPr txBox="1"/>
          <p:nvPr/>
        </p:nvSpPr>
        <p:spPr>
          <a:xfrm>
            <a:off x="3286125" y="4773417"/>
            <a:ext cx="2571900" cy="177000"/>
          </a:xfrm>
          <a:prstGeom prst="rect">
            <a:avLst/>
          </a:prstGeom>
          <a:solidFill>
            <a:srgbClr val="872434"/>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chemeClr val="lt1"/>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5" name="Google Shape;15;p3"/>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116"/>
        <p:cNvGrpSpPr/>
        <p:nvPr/>
      </p:nvGrpSpPr>
      <p:grpSpPr>
        <a:xfrm>
          <a:off x="0" y="0"/>
          <a:ext cx="0" cy="0"/>
          <a:chOff x="0" y="0"/>
          <a:chExt cx="0" cy="0"/>
        </a:xfrm>
      </p:grpSpPr>
      <p:grpSp>
        <p:nvGrpSpPr>
          <p:cNvPr id="117" name="Google Shape;117;p22"/>
          <p:cNvGrpSpPr/>
          <p:nvPr/>
        </p:nvGrpSpPr>
        <p:grpSpPr>
          <a:xfrm>
            <a:off x="311700" y="10004"/>
            <a:ext cx="1413900" cy="711675"/>
            <a:chOff x="211769" y="-2330"/>
            <a:chExt cx="1885200" cy="948900"/>
          </a:xfrm>
        </p:grpSpPr>
        <p:sp>
          <p:nvSpPr>
            <p:cNvPr id="118" name="Google Shape;118;p22"/>
            <p:cNvSpPr/>
            <p:nvPr/>
          </p:nvSpPr>
          <p:spPr>
            <a:xfrm>
              <a:off x="211769" y="-2330"/>
              <a:ext cx="1885200" cy="9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19" name="Google Shape;119;p22"/>
            <p:cNvPicPr preferRelativeResize="0"/>
            <p:nvPr/>
          </p:nvPicPr>
          <p:blipFill rotWithShape="1">
            <a:blip r:embed="rId3">
              <a:alphaModFix/>
            </a:blip>
            <a:srcRect/>
            <a:stretch/>
          </p:blipFill>
          <p:spPr>
            <a:xfrm>
              <a:off x="415600" y="165739"/>
              <a:ext cx="1501273" cy="495737"/>
            </a:xfrm>
            <a:prstGeom prst="rect">
              <a:avLst/>
            </a:prstGeom>
            <a:noFill/>
            <a:ln>
              <a:noFill/>
            </a:ln>
          </p:spPr>
        </p:pic>
      </p:grpSp>
      <p:sp>
        <p:nvSpPr>
          <p:cNvPr id="120" name="Google Shape;120;p22"/>
          <p:cNvSpPr txBox="1">
            <a:spLocks noGrp="1"/>
          </p:cNvSpPr>
          <p:nvPr>
            <p:ph type="title"/>
          </p:nvPr>
        </p:nvSpPr>
        <p:spPr>
          <a:xfrm>
            <a:off x="311700" y="555600"/>
            <a:ext cx="2808000" cy="755700"/>
          </a:xfrm>
          <a:prstGeom prst="rect">
            <a:avLst/>
          </a:prstGeom>
          <a:noFill/>
          <a:ln>
            <a:noFill/>
          </a:ln>
        </p:spPr>
        <p:txBody>
          <a:bodyPr spcFirstLastPara="1" wrap="square" lIns="68575" tIns="68575" rIns="68575" bIns="68575" anchor="b" anchorCtr="0">
            <a:noAutofit/>
          </a:bodyPr>
          <a:lstStyle>
            <a:lvl1pPr lvl="0" algn="l" rtl="0">
              <a:lnSpc>
                <a:spcPct val="100000"/>
              </a:lnSpc>
              <a:spcBef>
                <a:spcPts val="0"/>
              </a:spcBef>
              <a:spcAft>
                <a:spcPts val="0"/>
              </a:spcAft>
              <a:buClr>
                <a:srgbClr val="862633"/>
              </a:buClr>
              <a:buSzPts val="1800"/>
              <a:buNone/>
              <a:defRPr sz="1800" b="1">
                <a:solidFill>
                  <a:srgbClr val="862633"/>
                </a:solidFill>
              </a:defRPr>
            </a:lvl1pPr>
            <a:lvl2pPr lvl="1" algn="l" rtl="0">
              <a:lnSpc>
                <a:spcPct val="100000"/>
              </a:lnSpc>
              <a:spcBef>
                <a:spcPts val="0"/>
              </a:spcBef>
              <a:spcAft>
                <a:spcPts val="0"/>
              </a:spcAft>
              <a:buSzPts val="1800"/>
              <a:buNone/>
              <a:defRPr sz="1800"/>
            </a:lvl2pPr>
            <a:lvl3pPr lvl="2" algn="l" rtl="0">
              <a:lnSpc>
                <a:spcPct val="100000"/>
              </a:lnSpc>
              <a:spcBef>
                <a:spcPts val="0"/>
              </a:spcBef>
              <a:spcAft>
                <a:spcPts val="0"/>
              </a:spcAft>
              <a:buSzPts val="1800"/>
              <a:buNone/>
              <a:defRPr sz="1800"/>
            </a:lvl3pPr>
            <a:lvl4pPr lvl="3" algn="l" rtl="0">
              <a:lnSpc>
                <a:spcPct val="100000"/>
              </a:lnSpc>
              <a:spcBef>
                <a:spcPts val="0"/>
              </a:spcBef>
              <a:spcAft>
                <a:spcPts val="0"/>
              </a:spcAft>
              <a:buSzPts val="1800"/>
              <a:buNone/>
              <a:defRPr sz="1800"/>
            </a:lvl4pPr>
            <a:lvl5pPr lvl="4" algn="l" rtl="0">
              <a:lnSpc>
                <a:spcPct val="100000"/>
              </a:lnSpc>
              <a:spcBef>
                <a:spcPts val="0"/>
              </a:spcBef>
              <a:spcAft>
                <a:spcPts val="0"/>
              </a:spcAft>
              <a:buSzPts val="1800"/>
              <a:buNone/>
              <a:defRPr sz="1800"/>
            </a:lvl5pPr>
            <a:lvl6pPr lvl="5" algn="l" rtl="0">
              <a:lnSpc>
                <a:spcPct val="100000"/>
              </a:lnSpc>
              <a:spcBef>
                <a:spcPts val="0"/>
              </a:spcBef>
              <a:spcAft>
                <a:spcPts val="0"/>
              </a:spcAft>
              <a:buSzPts val="1800"/>
              <a:buNone/>
              <a:defRPr sz="1800"/>
            </a:lvl6pPr>
            <a:lvl7pPr lvl="6" algn="l" rtl="0">
              <a:lnSpc>
                <a:spcPct val="100000"/>
              </a:lnSpc>
              <a:spcBef>
                <a:spcPts val="0"/>
              </a:spcBef>
              <a:spcAft>
                <a:spcPts val="0"/>
              </a:spcAft>
              <a:buSzPts val="1800"/>
              <a:buNone/>
              <a:defRPr sz="1800"/>
            </a:lvl7pPr>
            <a:lvl8pPr lvl="7" algn="l" rtl="0">
              <a:lnSpc>
                <a:spcPct val="100000"/>
              </a:lnSpc>
              <a:spcBef>
                <a:spcPts val="0"/>
              </a:spcBef>
              <a:spcAft>
                <a:spcPts val="0"/>
              </a:spcAft>
              <a:buSzPts val="1800"/>
              <a:buNone/>
              <a:defRPr sz="1800"/>
            </a:lvl8pPr>
            <a:lvl9pPr lvl="8" algn="l" rtl="0">
              <a:lnSpc>
                <a:spcPct val="100000"/>
              </a:lnSpc>
              <a:spcBef>
                <a:spcPts val="0"/>
              </a:spcBef>
              <a:spcAft>
                <a:spcPts val="0"/>
              </a:spcAft>
              <a:buSzPts val="1800"/>
              <a:buNone/>
              <a:defRPr sz="1800"/>
            </a:lvl9pPr>
          </a:lstStyle>
          <a:p>
            <a:endParaRPr/>
          </a:p>
        </p:txBody>
      </p:sp>
      <p:sp>
        <p:nvSpPr>
          <p:cNvPr id="121" name="Google Shape;121;p22"/>
          <p:cNvSpPr txBox="1">
            <a:spLocks noGrp="1"/>
          </p:cNvSpPr>
          <p:nvPr>
            <p:ph type="body" idx="1"/>
          </p:nvPr>
        </p:nvSpPr>
        <p:spPr>
          <a:xfrm>
            <a:off x="311700" y="1389600"/>
            <a:ext cx="2808000" cy="3179400"/>
          </a:xfrm>
          <a:prstGeom prst="rect">
            <a:avLst/>
          </a:prstGeom>
          <a:noFill/>
          <a:ln>
            <a:noFill/>
          </a:ln>
        </p:spPr>
        <p:txBody>
          <a:bodyPr spcFirstLastPara="1" wrap="square" lIns="68575" tIns="68575" rIns="68575" bIns="68575" anchor="t" anchorCtr="0">
            <a:noAutofit/>
          </a:bodyPr>
          <a:lstStyle>
            <a:lvl1pPr marL="457200" lvl="0" indent="-285750" algn="l" rtl="0">
              <a:lnSpc>
                <a:spcPct val="115000"/>
              </a:lnSpc>
              <a:spcBef>
                <a:spcPts val="0"/>
              </a:spcBef>
              <a:spcAft>
                <a:spcPts val="0"/>
              </a:spcAft>
              <a:buSzPts val="900"/>
              <a:buChar char="●"/>
              <a:defRPr sz="900"/>
            </a:lvl1pPr>
            <a:lvl2pPr marL="914400" lvl="1" indent="-285750" algn="l" rtl="0">
              <a:lnSpc>
                <a:spcPct val="115000"/>
              </a:lnSpc>
              <a:spcBef>
                <a:spcPts val="1200"/>
              </a:spcBef>
              <a:spcAft>
                <a:spcPts val="0"/>
              </a:spcAft>
              <a:buSzPts val="900"/>
              <a:buChar char="○"/>
              <a:defRPr sz="900"/>
            </a:lvl2pPr>
            <a:lvl3pPr marL="1371600" lvl="2" indent="-285750" algn="l" rtl="0">
              <a:lnSpc>
                <a:spcPct val="115000"/>
              </a:lnSpc>
              <a:spcBef>
                <a:spcPts val="1200"/>
              </a:spcBef>
              <a:spcAft>
                <a:spcPts val="0"/>
              </a:spcAft>
              <a:buSzPts val="900"/>
              <a:buChar char="■"/>
              <a:defRPr sz="900"/>
            </a:lvl3pPr>
            <a:lvl4pPr marL="1828800" lvl="3" indent="-285750" algn="l" rtl="0">
              <a:lnSpc>
                <a:spcPct val="115000"/>
              </a:lnSpc>
              <a:spcBef>
                <a:spcPts val="1200"/>
              </a:spcBef>
              <a:spcAft>
                <a:spcPts val="0"/>
              </a:spcAft>
              <a:buSzPts val="900"/>
              <a:buChar char="●"/>
              <a:defRPr sz="900"/>
            </a:lvl4pPr>
            <a:lvl5pPr marL="2286000" lvl="4" indent="-285750" algn="l" rtl="0">
              <a:lnSpc>
                <a:spcPct val="115000"/>
              </a:lnSpc>
              <a:spcBef>
                <a:spcPts val="1200"/>
              </a:spcBef>
              <a:spcAft>
                <a:spcPts val="0"/>
              </a:spcAft>
              <a:buSzPts val="900"/>
              <a:buChar char="○"/>
              <a:defRPr sz="900"/>
            </a:lvl5pPr>
            <a:lvl6pPr marL="2743200" lvl="5" indent="-285750" algn="l" rtl="0">
              <a:lnSpc>
                <a:spcPct val="115000"/>
              </a:lnSpc>
              <a:spcBef>
                <a:spcPts val="1200"/>
              </a:spcBef>
              <a:spcAft>
                <a:spcPts val="0"/>
              </a:spcAft>
              <a:buSzPts val="900"/>
              <a:buChar char="■"/>
              <a:defRPr sz="900"/>
            </a:lvl6pPr>
            <a:lvl7pPr marL="3200400" lvl="6" indent="-285750" algn="l" rtl="0">
              <a:lnSpc>
                <a:spcPct val="115000"/>
              </a:lnSpc>
              <a:spcBef>
                <a:spcPts val="1200"/>
              </a:spcBef>
              <a:spcAft>
                <a:spcPts val="0"/>
              </a:spcAft>
              <a:buSzPts val="900"/>
              <a:buChar char="●"/>
              <a:defRPr sz="900"/>
            </a:lvl7pPr>
            <a:lvl8pPr marL="3657600" lvl="7" indent="-285750" algn="l" rtl="0">
              <a:lnSpc>
                <a:spcPct val="115000"/>
              </a:lnSpc>
              <a:spcBef>
                <a:spcPts val="1200"/>
              </a:spcBef>
              <a:spcAft>
                <a:spcPts val="0"/>
              </a:spcAft>
              <a:buSzPts val="900"/>
              <a:buChar char="○"/>
              <a:defRPr sz="900"/>
            </a:lvl8pPr>
            <a:lvl9pPr marL="4114800" lvl="8" indent="-285750" algn="l" rtl="0">
              <a:lnSpc>
                <a:spcPct val="115000"/>
              </a:lnSpc>
              <a:spcBef>
                <a:spcPts val="1200"/>
              </a:spcBef>
              <a:spcAft>
                <a:spcPts val="1200"/>
              </a:spcAft>
              <a:buSzPts val="900"/>
              <a:buChar char="■"/>
              <a:defRPr sz="900"/>
            </a:lvl9pPr>
          </a:lstStyle>
          <a:p>
            <a:endParaRPr/>
          </a:p>
        </p:txBody>
      </p:sp>
      <p:sp>
        <p:nvSpPr>
          <p:cNvPr id="122" name="Google Shape;122;p22"/>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lvl="0"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23" name="Google Shape;123;p22"/>
          <p:cNvSpPr txBox="1"/>
          <p:nvPr/>
        </p:nvSpPr>
        <p:spPr>
          <a:xfrm>
            <a:off x="3286125" y="4773417"/>
            <a:ext cx="2571900" cy="177000"/>
          </a:xfrm>
          <a:prstGeom prst="rect">
            <a:avLst/>
          </a:prstGeom>
          <a:solidFill>
            <a:srgbClr val="872434"/>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chemeClr val="lt1"/>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_POINT">
    <p:bg>
      <p:bgPr>
        <a:blipFill>
          <a:blip r:embed="rId2">
            <a:alphaModFix/>
          </a:blip>
          <a:stretch>
            <a:fillRect/>
          </a:stretch>
        </a:blipFill>
        <a:effectLst/>
      </p:bgPr>
    </p:bg>
    <p:spTree>
      <p:nvGrpSpPr>
        <p:cNvPr id="1" name="Shape 124"/>
        <p:cNvGrpSpPr/>
        <p:nvPr/>
      </p:nvGrpSpPr>
      <p:grpSpPr>
        <a:xfrm>
          <a:off x="0" y="0"/>
          <a:ext cx="0" cy="0"/>
          <a:chOff x="0" y="0"/>
          <a:chExt cx="0" cy="0"/>
        </a:xfrm>
      </p:grpSpPr>
      <p:grpSp>
        <p:nvGrpSpPr>
          <p:cNvPr id="125" name="Google Shape;125;p23"/>
          <p:cNvGrpSpPr/>
          <p:nvPr/>
        </p:nvGrpSpPr>
        <p:grpSpPr>
          <a:xfrm>
            <a:off x="311700" y="10004"/>
            <a:ext cx="1413900" cy="711675"/>
            <a:chOff x="211769" y="-2330"/>
            <a:chExt cx="1885200" cy="948900"/>
          </a:xfrm>
        </p:grpSpPr>
        <p:sp>
          <p:nvSpPr>
            <p:cNvPr id="126" name="Google Shape;126;p23"/>
            <p:cNvSpPr/>
            <p:nvPr/>
          </p:nvSpPr>
          <p:spPr>
            <a:xfrm>
              <a:off x="211769" y="-2330"/>
              <a:ext cx="1885200" cy="9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27" name="Google Shape;127;p23"/>
            <p:cNvPicPr preferRelativeResize="0"/>
            <p:nvPr/>
          </p:nvPicPr>
          <p:blipFill rotWithShape="1">
            <a:blip r:embed="rId3">
              <a:alphaModFix/>
            </a:blip>
            <a:srcRect/>
            <a:stretch/>
          </p:blipFill>
          <p:spPr>
            <a:xfrm>
              <a:off x="415600" y="165739"/>
              <a:ext cx="1501273" cy="495737"/>
            </a:xfrm>
            <a:prstGeom prst="rect">
              <a:avLst/>
            </a:prstGeom>
            <a:noFill/>
            <a:ln>
              <a:noFill/>
            </a:ln>
          </p:spPr>
        </p:pic>
      </p:grpSp>
      <p:sp>
        <p:nvSpPr>
          <p:cNvPr id="128" name="Google Shape;128;p23"/>
          <p:cNvSpPr txBox="1">
            <a:spLocks noGrp="1"/>
          </p:cNvSpPr>
          <p:nvPr>
            <p:ph type="title"/>
          </p:nvPr>
        </p:nvSpPr>
        <p:spPr>
          <a:xfrm>
            <a:off x="490250" y="450150"/>
            <a:ext cx="6367800" cy="4090800"/>
          </a:xfrm>
          <a:prstGeom prst="rect">
            <a:avLst/>
          </a:prstGeom>
          <a:noFill/>
          <a:ln>
            <a:noFill/>
          </a:ln>
        </p:spPr>
        <p:txBody>
          <a:bodyPr spcFirstLastPara="1" wrap="square" lIns="68575" tIns="68575" rIns="68575" bIns="68575" anchor="ctr" anchorCtr="0">
            <a:noAutofit/>
          </a:bodyPr>
          <a:lstStyle>
            <a:lvl1pPr lvl="0" algn="l" rtl="0">
              <a:lnSpc>
                <a:spcPct val="100000"/>
              </a:lnSpc>
              <a:spcBef>
                <a:spcPts val="0"/>
              </a:spcBef>
              <a:spcAft>
                <a:spcPts val="0"/>
              </a:spcAft>
              <a:buClr>
                <a:srgbClr val="862633"/>
              </a:buClr>
              <a:buSzPts val="3600"/>
              <a:buNone/>
              <a:defRPr sz="3600" b="1">
                <a:solidFill>
                  <a:srgbClr val="862633"/>
                </a:solidFill>
              </a:defRPr>
            </a:lvl1pPr>
            <a:lvl2pPr lvl="1" algn="l" rtl="0">
              <a:lnSpc>
                <a:spcPct val="100000"/>
              </a:lnSpc>
              <a:spcBef>
                <a:spcPts val="0"/>
              </a:spcBef>
              <a:spcAft>
                <a:spcPts val="0"/>
              </a:spcAft>
              <a:buSzPts val="3600"/>
              <a:buNone/>
              <a:defRPr sz="3600"/>
            </a:lvl2pPr>
            <a:lvl3pPr lvl="2" algn="l" rtl="0">
              <a:lnSpc>
                <a:spcPct val="100000"/>
              </a:lnSpc>
              <a:spcBef>
                <a:spcPts val="0"/>
              </a:spcBef>
              <a:spcAft>
                <a:spcPts val="0"/>
              </a:spcAft>
              <a:buSzPts val="3600"/>
              <a:buNone/>
              <a:defRPr sz="3600"/>
            </a:lvl3pPr>
            <a:lvl4pPr lvl="3" algn="l" rtl="0">
              <a:lnSpc>
                <a:spcPct val="100000"/>
              </a:lnSpc>
              <a:spcBef>
                <a:spcPts val="0"/>
              </a:spcBef>
              <a:spcAft>
                <a:spcPts val="0"/>
              </a:spcAft>
              <a:buSzPts val="3600"/>
              <a:buNone/>
              <a:defRPr sz="3600"/>
            </a:lvl4pPr>
            <a:lvl5pPr lvl="4" algn="l" rtl="0">
              <a:lnSpc>
                <a:spcPct val="100000"/>
              </a:lnSpc>
              <a:spcBef>
                <a:spcPts val="0"/>
              </a:spcBef>
              <a:spcAft>
                <a:spcPts val="0"/>
              </a:spcAft>
              <a:buSzPts val="3600"/>
              <a:buNone/>
              <a:defRPr sz="3600"/>
            </a:lvl5pPr>
            <a:lvl6pPr lvl="5" algn="l" rtl="0">
              <a:lnSpc>
                <a:spcPct val="100000"/>
              </a:lnSpc>
              <a:spcBef>
                <a:spcPts val="0"/>
              </a:spcBef>
              <a:spcAft>
                <a:spcPts val="0"/>
              </a:spcAft>
              <a:buSzPts val="3600"/>
              <a:buNone/>
              <a:defRPr sz="3600"/>
            </a:lvl6pPr>
            <a:lvl7pPr lvl="6" algn="l" rtl="0">
              <a:lnSpc>
                <a:spcPct val="100000"/>
              </a:lnSpc>
              <a:spcBef>
                <a:spcPts val="0"/>
              </a:spcBef>
              <a:spcAft>
                <a:spcPts val="0"/>
              </a:spcAft>
              <a:buSzPts val="3600"/>
              <a:buNone/>
              <a:defRPr sz="3600"/>
            </a:lvl7pPr>
            <a:lvl8pPr lvl="7" algn="l" rtl="0">
              <a:lnSpc>
                <a:spcPct val="100000"/>
              </a:lnSpc>
              <a:spcBef>
                <a:spcPts val="0"/>
              </a:spcBef>
              <a:spcAft>
                <a:spcPts val="0"/>
              </a:spcAft>
              <a:buSzPts val="3600"/>
              <a:buNone/>
              <a:defRPr sz="3600"/>
            </a:lvl8pPr>
            <a:lvl9pPr lvl="8" algn="l" rtl="0">
              <a:lnSpc>
                <a:spcPct val="100000"/>
              </a:lnSpc>
              <a:spcBef>
                <a:spcPts val="0"/>
              </a:spcBef>
              <a:spcAft>
                <a:spcPts val="0"/>
              </a:spcAft>
              <a:buSzPts val="3600"/>
              <a:buNone/>
              <a:defRPr sz="3600"/>
            </a:lvl9pPr>
          </a:lstStyle>
          <a:p>
            <a:endParaRPr/>
          </a:p>
        </p:txBody>
      </p:sp>
      <p:sp>
        <p:nvSpPr>
          <p:cNvPr id="129" name="Google Shape;129;p23"/>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lvl="0"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30" name="Google Shape;130;p23"/>
          <p:cNvSpPr txBox="1"/>
          <p:nvPr/>
        </p:nvSpPr>
        <p:spPr>
          <a:xfrm>
            <a:off x="3286125" y="4773417"/>
            <a:ext cx="2571900" cy="177000"/>
          </a:xfrm>
          <a:prstGeom prst="rect">
            <a:avLst/>
          </a:prstGeom>
          <a:solidFill>
            <a:srgbClr val="872434"/>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chemeClr val="lt1"/>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blipFill>
          <a:blip r:embed="rId2">
            <a:alphaModFix/>
          </a:blip>
          <a:stretch>
            <a:fillRect/>
          </a:stretch>
        </a:blipFill>
        <a:effectLst/>
      </p:bgPr>
    </p:bg>
    <p:spTree>
      <p:nvGrpSpPr>
        <p:cNvPr id="1" name="Shape 131"/>
        <p:cNvGrpSpPr/>
        <p:nvPr/>
      </p:nvGrpSpPr>
      <p:grpSpPr>
        <a:xfrm>
          <a:off x="0" y="0"/>
          <a:ext cx="0" cy="0"/>
          <a:chOff x="0" y="0"/>
          <a:chExt cx="0" cy="0"/>
        </a:xfrm>
      </p:grpSpPr>
      <p:sp>
        <p:nvSpPr>
          <p:cNvPr id="132" name="Google Shape;132;p24"/>
          <p:cNvSpPr/>
          <p:nvPr/>
        </p:nvSpPr>
        <p:spPr>
          <a:xfrm>
            <a:off x="4572000" y="-125"/>
            <a:ext cx="4572000" cy="5143500"/>
          </a:xfrm>
          <a:prstGeom prst="rect">
            <a:avLst/>
          </a:prstGeom>
          <a:solidFill>
            <a:schemeClr val="lt2"/>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100" b="0" i="0" u="none" strike="noStrike" cap="none">
              <a:solidFill>
                <a:srgbClr val="000000"/>
              </a:solidFill>
              <a:latin typeface="Arial"/>
              <a:ea typeface="Arial"/>
              <a:cs typeface="Arial"/>
              <a:sym typeface="Arial"/>
            </a:endParaRPr>
          </a:p>
        </p:txBody>
      </p:sp>
      <p:sp>
        <p:nvSpPr>
          <p:cNvPr id="133" name="Google Shape;133;p24"/>
          <p:cNvSpPr txBox="1">
            <a:spLocks noGrp="1"/>
          </p:cNvSpPr>
          <p:nvPr>
            <p:ph type="title"/>
          </p:nvPr>
        </p:nvSpPr>
        <p:spPr>
          <a:xfrm>
            <a:off x="265500" y="1233175"/>
            <a:ext cx="4045200" cy="1482300"/>
          </a:xfrm>
          <a:prstGeom prst="rect">
            <a:avLst/>
          </a:prstGeom>
          <a:noFill/>
          <a:ln>
            <a:noFill/>
          </a:ln>
        </p:spPr>
        <p:txBody>
          <a:bodyPr spcFirstLastPara="1" wrap="square" lIns="68575" tIns="68575" rIns="68575" bIns="68575" anchor="b" anchorCtr="0">
            <a:noAutofit/>
          </a:bodyPr>
          <a:lstStyle>
            <a:lvl1pPr lvl="0" algn="ctr" rtl="0">
              <a:lnSpc>
                <a:spcPct val="100000"/>
              </a:lnSpc>
              <a:spcBef>
                <a:spcPts val="0"/>
              </a:spcBef>
              <a:spcAft>
                <a:spcPts val="0"/>
              </a:spcAft>
              <a:buClr>
                <a:srgbClr val="862633"/>
              </a:buClr>
              <a:buSzPts val="3200"/>
              <a:buNone/>
              <a:defRPr sz="3200" b="1">
                <a:solidFill>
                  <a:srgbClr val="862633"/>
                </a:solidFill>
              </a:defRPr>
            </a:lvl1pPr>
            <a:lvl2pPr lvl="1" algn="ctr" rtl="0">
              <a:lnSpc>
                <a:spcPct val="100000"/>
              </a:lnSpc>
              <a:spcBef>
                <a:spcPts val="0"/>
              </a:spcBef>
              <a:spcAft>
                <a:spcPts val="0"/>
              </a:spcAft>
              <a:buSzPts val="3200"/>
              <a:buNone/>
              <a:defRPr sz="3200"/>
            </a:lvl2pPr>
            <a:lvl3pPr lvl="2" algn="ctr" rtl="0">
              <a:lnSpc>
                <a:spcPct val="100000"/>
              </a:lnSpc>
              <a:spcBef>
                <a:spcPts val="0"/>
              </a:spcBef>
              <a:spcAft>
                <a:spcPts val="0"/>
              </a:spcAft>
              <a:buSzPts val="3200"/>
              <a:buNone/>
              <a:defRPr sz="3200"/>
            </a:lvl3pPr>
            <a:lvl4pPr lvl="3" algn="ctr" rtl="0">
              <a:lnSpc>
                <a:spcPct val="100000"/>
              </a:lnSpc>
              <a:spcBef>
                <a:spcPts val="0"/>
              </a:spcBef>
              <a:spcAft>
                <a:spcPts val="0"/>
              </a:spcAft>
              <a:buSzPts val="3200"/>
              <a:buNone/>
              <a:defRPr sz="3200"/>
            </a:lvl4pPr>
            <a:lvl5pPr lvl="4" algn="ctr" rtl="0">
              <a:lnSpc>
                <a:spcPct val="100000"/>
              </a:lnSpc>
              <a:spcBef>
                <a:spcPts val="0"/>
              </a:spcBef>
              <a:spcAft>
                <a:spcPts val="0"/>
              </a:spcAft>
              <a:buSzPts val="3200"/>
              <a:buNone/>
              <a:defRPr sz="3200"/>
            </a:lvl5pPr>
            <a:lvl6pPr lvl="5" algn="ctr" rtl="0">
              <a:lnSpc>
                <a:spcPct val="100000"/>
              </a:lnSpc>
              <a:spcBef>
                <a:spcPts val="0"/>
              </a:spcBef>
              <a:spcAft>
                <a:spcPts val="0"/>
              </a:spcAft>
              <a:buSzPts val="3200"/>
              <a:buNone/>
              <a:defRPr sz="3200"/>
            </a:lvl6pPr>
            <a:lvl7pPr lvl="6" algn="ctr" rtl="0">
              <a:lnSpc>
                <a:spcPct val="100000"/>
              </a:lnSpc>
              <a:spcBef>
                <a:spcPts val="0"/>
              </a:spcBef>
              <a:spcAft>
                <a:spcPts val="0"/>
              </a:spcAft>
              <a:buSzPts val="3200"/>
              <a:buNone/>
              <a:defRPr sz="3200"/>
            </a:lvl7pPr>
            <a:lvl8pPr lvl="7" algn="ctr" rtl="0">
              <a:lnSpc>
                <a:spcPct val="100000"/>
              </a:lnSpc>
              <a:spcBef>
                <a:spcPts val="0"/>
              </a:spcBef>
              <a:spcAft>
                <a:spcPts val="0"/>
              </a:spcAft>
              <a:buSzPts val="3200"/>
              <a:buNone/>
              <a:defRPr sz="3200"/>
            </a:lvl8pPr>
            <a:lvl9pPr lvl="8" algn="ctr" rtl="0">
              <a:lnSpc>
                <a:spcPct val="100000"/>
              </a:lnSpc>
              <a:spcBef>
                <a:spcPts val="0"/>
              </a:spcBef>
              <a:spcAft>
                <a:spcPts val="0"/>
              </a:spcAft>
              <a:buSzPts val="3200"/>
              <a:buNone/>
              <a:defRPr sz="3200"/>
            </a:lvl9pPr>
          </a:lstStyle>
          <a:p>
            <a:endParaRPr/>
          </a:p>
        </p:txBody>
      </p:sp>
      <p:grpSp>
        <p:nvGrpSpPr>
          <p:cNvPr id="134" name="Google Shape;134;p24"/>
          <p:cNvGrpSpPr/>
          <p:nvPr/>
        </p:nvGrpSpPr>
        <p:grpSpPr>
          <a:xfrm>
            <a:off x="311700" y="10004"/>
            <a:ext cx="1413900" cy="711675"/>
            <a:chOff x="211769" y="-2330"/>
            <a:chExt cx="1885200" cy="948900"/>
          </a:xfrm>
        </p:grpSpPr>
        <p:sp>
          <p:nvSpPr>
            <p:cNvPr id="135" name="Google Shape;135;p24"/>
            <p:cNvSpPr/>
            <p:nvPr/>
          </p:nvSpPr>
          <p:spPr>
            <a:xfrm>
              <a:off x="211769" y="-2330"/>
              <a:ext cx="1885200" cy="9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36" name="Google Shape;136;p24"/>
            <p:cNvPicPr preferRelativeResize="0"/>
            <p:nvPr/>
          </p:nvPicPr>
          <p:blipFill rotWithShape="1">
            <a:blip r:embed="rId3">
              <a:alphaModFix/>
            </a:blip>
            <a:srcRect/>
            <a:stretch/>
          </p:blipFill>
          <p:spPr>
            <a:xfrm>
              <a:off x="415600" y="165739"/>
              <a:ext cx="1501273" cy="495737"/>
            </a:xfrm>
            <a:prstGeom prst="rect">
              <a:avLst/>
            </a:prstGeom>
            <a:noFill/>
            <a:ln>
              <a:noFill/>
            </a:ln>
          </p:spPr>
        </p:pic>
      </p:grpSp>
      <p:sp>
        <p:nvSpPr>
          <p:cNvPr id="137" name="Google Shape;137;p24"/>
          <p:cNvSpPr txBox="1">
            <a:spLocks noGrp="1"/>
          </p:cNvSpPr>
          <p:nvPr>
            <p:ph type="subTitle" idx="1"/>
          </p:nvPr>
        </p:nvSpPr>
        <p:spPr>
          <a:xfrm>
            <a:off x="265500" y="2803075"/>
            <a:ext cx="4045200" cy="1235100"/>
          </a:xfrm>
          <a:prstGeom prst="rect">
            <a:avLst/>
          </a:prstGeom>
          <a:noFill/>
          <a:ln>
            <a:noFill/>
          </a:ln>
        </p:spPr>
        <p:txBody>
          <a:bodyPr spcFirstLastPara="1" wrap="square" lIns="68575" tIns="68575" rIns="68575" bIns="6857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38" name="Google Shape;138;p24"/>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Autofit/>
          </a:bodyPr>
          <a:lstStyle>
            <a:lvl1pPr marL="457200" lvl="0" indent="-317500" algn="l" rtl="0">
              <a:lnSpc>
                <a:spcPct val="115000"/>
              </a:lnSpc>
              <a:spcBef>
                <a:spcPts val="0"/>
              </a:spcBef>
              <a:spcAft>
                <a:spcPts val="0"/>
              </a:spcAft>
              <a:buSzPts val="1400"/>
              <a:buChar char="●"/>
              <a:defRPr/>
            </a:lvl1pPr>
            <a:lvl2pPr marL="914400" lvl="1" indent="-298450" algn="l" rtl="0">
              <a:lnSpc>
                <a:spcPct val="115000"/>
              </a:lnSpc>
              <a:spcBef>
                <a:spcPts val="1200"/>
              </a:spcBef>
              <a:spcAft>
                <a:spcPts val="0"/>
              </a:spcAft>
              <a:buSzPts val="1100"/>
              <a:buChar char="○"/>
              <a:defRPr/>
            </a:lvl2pPr>
            <a:lvl3pPr marL="1371600" lvl="2" indent="-298450" algn="l" rtl="0">
              <a:lnSpc>
                <a:spcPct val="115000"/>
              </a:lnSpc>
              <a:spcBef>
                <a:spcPts val="1200"/>
              </a:spcBef>
              <a:spcAft>
                <a:spcPts val="0"/>
              </a:spcAft>
              <a:buSzPts val="1100"/>
              <a:buChar char="■"/>
              <a:defRPr/>
            </a:lvl3pPr>
            <a:lvl4pPr marL="1828800" lvl="3" indent="-298450" algn="l" rtl="0">
              <a:lnSpc>
                <a:spcPct val="115000"/>
              </a:lnSpc>
              <a:spcBef>
                <a:spcPts val="1200"/>
              </a:spcBef>
              <a:spcAft>
                <a:spcPts val="0"/>
              </a:spcAft>
              <a:buSzPts val="1100"/>
              <a:buChar char="●"/>
              <a:defRPr/>
            </a:lvl4pPr>
            <a:lvl5pPr marL="2286000" lvl="4" indent="-298450" algn="l" rtl="0">
              <a:lnSpc>
                <a:spcPct val="115000"/>
              </a:lnSpc>
              <a:spcBef>
                <a:spcPts val="1200"/>
              </a:spcBef>
              <a:spcAft>
                <a:spcPts val="0"/>
              </a:spcAft>
              <a:buSzPts val="1100"/>
              <a:buChar char="○"/>
              <a:defRPr/>
            </a:lvl5pPr>
            <a:lvl6pPr marL="2743200" lvl="5" indent="-298450" algn="l" rtl="0">
              <a:lnSpc>
                <a:spcPct val="115000"/>
              </a:lnSpc>
              <a:spcBef>
                <a:spcPts val="1200"/>
              </a:spcBef>
              <a:spcAft>
                <a:spcPts val="0"/>
              </a:spcAft>
              <a:buSzPts val="1100"/>
              <a:buChar char="■"/>
              <a:defRPr/>
            </a:lvl6pPr>
            <a:lvl7pPr marL="3200400" lvl="6" indent="-298450" algn="l" rtl="0">
              <a:lnSpc>
                <a:spcPct val="115000"/>
              </a:lnSpc>
              <a:spcBef>
                <a:spcPts val="1200"/>
              </a:spcBef>
              <a:spcAft>
                <a:spcPts val="0"/>
              </a:spcAft>
              <a:buSzPts val="1100"/>
              <a:buChar char="●"/>
              <a:defRPr/>
            </a:lvl7pPr>
            <a:lvl8pPr marL="3657600" lvl="7" indent="-298450" algn="l" rtl="0">
              <a:lnSpc>
                <a:spcPct val="115000"/>
              </a:lnSpc>
              <a:spcBef>
                <a:spcPts val="1200"/>
              </a:spcBef>
              <a:spcAft>
                <a:spcPts val="0"/>
              </a:spcAft>
              <a:buSzPts val="1100"/>
              <a:buChar char="○"/>
              <a:defRPr/>
            </a:lvl8pPr>
            <a:lvl9pPr marL="4114800" lvl="8" indent="-298450" algn="l" rtl="0">
              <a:lnSpc>
                <a:spcPct val="115000"/>
              </a:lnSpc>
              <a:spcBef>
                <a:spcPts val="1200"/>
              </a:spcBef>
              <a:spcAft>
                <a:spcPts val="1200"/>
              </a:spcAft>
              <a:buSzPts val="1100"/>
              <a:buChar char="■"/>
              <a:defRPr/>
            </a:lvl9pPr>
          </a:lstStyle>
          <a:p>
            <a:endParaRPr/>
          </a:p>
        </p:txBody>
      </p:sp>
      <p:sp>
        <p:nvSpPr>
          <p:cNvPr id="139" name="Google Shape;139;p24"/>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lvl="0"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140" name="Google Shape;140;p24"/>
          <p:cNvSpPr txBox="1"/>
          <p:nvPr/>
        </p:nvSpPr>
        <p:spPr>
          <a:xfrm>
            <a:off x="1002150" y="4771517"/>
            <a:ext cx="2571900" cy="177000"/>
          </a:xfrm>
          <a:prstGeom prst="rect">
            <a:avLst/>
          </a:prstGeom>
          <a:solidFill>
            <a:srgbClr val="872434"/>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chemeClr val="lt1"/>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
        <p:nvSpPr>
          <p:cNvPr id="141" name="Google Shape;141;p24"/>
          <p:cNvSpPr/>
          <p:nvPr/>
        </p:nvSpPr>
        <p:spPr>
          <a:xfrm>
            <a:off x="3528575" y="4770100"/>
            <a:ext cx="1043400" cy="286800"/>
          </a:xfrm>
          <a:prstGeom prst="rect">
            <a:avLst/>
          </a:pr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_ONLY">
    <p:bg>
      <p:bgPr>
        <a:blipFill>
          <a:blip r:embed="rId2">
            <a:alphaModFix/>
          </a:blip>
          <a:stretch>
            <a:fillRect/>
          </a:stretch>
        </a:blipFill>
        <a:effectLst/>
      </p:bgPr>
    </p:bg>
    <p:spTree>
      <p:nvGrpSpPr>
        <p:cNvPr id="1" name="Shape 142"/>
        <p:cNvGrpSpPr/>
        <p:nvPr/>
      </p:nvGrpSpPr>
      <p:grpSpPr>
        <a:xfrm>
          <a:off x="0" y="0"/>
          <a:ext cx="0" cy="0"/>
          <a:chOff x="0" y="0"/>
          <a:chExt cx="0" cy="0"/>
        </a:xfrm>
      </p:grpSpPr>
      <p:sp>
        <p:nvSpPr>
          <p:cNvPr id="143" name="Google Shape;143;p25"/>
          <p:cNvSpPr txBox="1">
            <a:spLocks noGrp="1"/>
          </p:cNvSpPr>
          <p:nvPr>
            <p:ph type="body" idx="1"/>
          </p:nvPr>
        </p:nvSpPr>
        <p:spPr>
          <a:xfrm>
            <a:off x="311700" y="2001725"/>
            <a:ext cx="5998800" cy="605100"/>
          </a:xfrm>
          <a:prstGeom prst="rect">
            <a:avLst/>
          </a:prstGeom>
          <a:noFill/>
          <a:ln>
            <a:noFill/>
          </a:ln>
        </p:spPr>
        <p:txBody>
          <a:bodyPr spcFirstLastPara="1" wrap="square" lIns="68575" tIns="68575" rIns="68575" bIns="68575" anchor="ctr" anchorCtr="0">
            <a:noAutofit/>
          </a:bodyPr>
          <a:lstStyle>
            <a:lvl1pPr marL="457200" lvl="0" indent="-228600" algn="l" rtl="0">
              <a:lnSpc>
                <a:spcPct val="100000"/>
              </a:lnSpc>
              <a:spcBef>
                <a:spcPts val="0"/>
              </a:spcBef>
              <a:spcAft>
                <a:spcPts val="0"/>
              </a:spcAft>
              <a:buSzPts val="1400"/>
              <a:buNone/>
              <a:defRPr/>
            </a:lvl1pPr>
          </a:lstStyle>
          <a:p>
            <a:endParaRPr/>
          </a:p>
        </p:txBody>
      </p:sp>
      <p:sp>
        <p:nvSpPr>
          <p:cNvPr id="144" name="Google Shape;144;p25"/>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lvl="0"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45" name="Google Shape;145;p25"/>
          <p:cNvGrpSpPr/>
          <p:nvPr/>
        </p:nvGrpSpPr>
        <p:grpSpPr>
          <a:xfrm>
            <a:off x="311700" y="10004"/>
            <a:ext cx="1413900" cy="711675"/>
            <a:chOff x="211769" y="-2330"/>
            <a:chExt cx="1885200" cy="948900"/>
          </a:xfrm>
        </p:grpSpPr>
        <p:sp>
          <p:nvSpPr>
            <p:cNvPr id="146" name="Google Shape;146;p25"/>
            <p:cNvSpPr/>
            <p:nvPr/>
          </p:nvSpPr>
          <p:spPr>
            <a:xfrm>
              <a:off x="211769" y="-2330"/>
              <a:ext cx="1885200" cy="9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47" name="Google Shape;147;p25"/>
            <p:cNvPicPr preferRelativeResize="0"/>
            <p:nvPr/>
          </p:nvPicPr>
          <p:blipFill rotWithShape="1">
            <a:blip r:embed="rId3">
              <a:alphaModFix/>
            </a:blip>
            <a:srcRect/>
            <a:stretch/>
          </p:blipFill>
          <p:spPr>
            <a:xfrm>
              <a:off x="415600" y="165739"/>
              <a:ext cx="1501273" cy="495737"/>
            </a:xfrm>
            <a:prstGeom prst="rect">
              <a:avLst/>
            </a:prstGeom>
            <a:noFill/>
            <a:ln>
              <a:noFill/>
            </a:ln>
          </p:spPr>
        </p:pic>
      </p:grpSp>
      <p:sp>
        <p:nvSpPr>
          <p:cNvPr id="148" name="Google Shape;148;p25"/>
          <p:cNvSpPr txBox="1"/>
          <p:nvPr/>
        </p:nvSpPr>
        <p:spPr>
          <a:xfrm>
            <a:off x="3286125" y="4773417"/>
            <a:ext cx="2571900" cy="177000"/>
          </a:xfrm>
          <a:prstGeom prst="rect">
            <a:avLst/>
          </a:prstGeom>
          <a:solidFill>
            <a:srgbClr val="872434"/>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chemeClr val="lt1"/>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_NUMBER">
    <p:bg>
      <p:bgPr>
        <a:blipFill>
          <a:blip r:embed="rId2">
            <a:alphaModFix/>
          </a:blip>
          <a:stretch>
            <a:fillRect/>
          </a:stretch>
        </a:blipFill>
        <a:effectLst/>
      </p:bgPr>
    </p:bg>
    <p:spTree>
      <p:nvGrpSpPr>
        <p:cNvPr id="1" name="Shape 149"/>
        <p:cNvGrpSpPr/>
        <p:nvPr/>
      </p:nvGrpSpPr>
      <p:grpSpPr>
        <a:xfrm>
          <a:off x="0" y="0"/>
          <a:ext cx="0" cy="0"/>
          <a:chOff x="0" y="0"/>
          <a:chExt cx="0" cy="0"/>
        </a:xfrm>
      </p:grpSpPr>
      <p:sp>
        <p:nvSpPr>
          <p:cNvPr id="150" name="Google Shape;150;p26"/>
          <p:cNvSpPr txBox="1">
            <a:spLocks noGrp="1"/>
          </p:cNvSpPr>
          <p:nvPr>
            <p:ph type="title" hasCustomPrompt="1"/>
          </p:nvPr>
        </p:nvSpPr>
        <p:spPr>
          <a:xfrm>
            <a:off x="311700" y="1106125"/>
            <a:ext cx="8520600" cy="1963500"/>
          </a:xfrm>
          <a:prstGeom prst="rect">
            <a:avLst/>
          </a:prstGeom>
          <a:noFill/>
          <a:ln>
            <a:noFill/>
          </a:ln>
        </p:spPr>
        <p:txBody>
          <a:bodyPr spcFirstLastPara="1" wrap="square" lIns="68575" tIns="68575" rIns="68575" bIns="68575" anchor="b" anchorCtr="0">
            <a:noAutofit/>
          </a:bodyPr>
          <a:lstStyle>
            <a:lvl1pPr lvl="0" algn="ctr" rtl="0">
              <a:lnSpc>
                <a:spcPct val="100000"/>
              </a:lnSpc>
              <a:spcBef>
                <a:spcPts val="0"/>
              </a:spcBef>
              <a:spcAft>
                <a:spcPts val="0"/>
              </a:spcAft>
              <a:buClr>
                <a:srgbClr val="862633"/>
              </a:buClr>
              <a:buSzPts val="9000"/>
              <a:buNone/>
              <a:defRPr sz="9000" b="1">
                <a:solidFill>
                  <a:srgbClr val="862633"/>
                </a:solidFill>
              </a:defRPr>
            </a:lvl1pPr>
            <a:lvl2pPr lvl="1" algn="ctr" rtl="0">
              <a:lnSpc>
                <a:spcPct val="100000"/>
              </a:lnSpc>
              <a:spcBef>
                <a:spcPts val="0"/>
              </a:spcBef>
              <a:spcAft>
                <a:spcPts val="0"/>
              </a:spcAft>
              <a:buSzPts val="9000"/>
              <a:buNone/>
              <a:defRPr sz="9000"/>
            </a:lvl2pPr>
            <a:lvl3pPr lvl="2" algn="ctr" rtl="0">
              <a:lnSpc>
                <a:spcPct val="100000"/>
              </a:lnSpc>
              <a:spcBef>
                <a:spcPts val="0"/>
              </a:spcBef>
              <a:spcAft>
                <a:spcPts val="0"/>
              </a:spcAft>
              <a:buSzPts val="9000"/>
              <a:buNone/>
              <a:defRPr sz="9000"/>
            </a:lvl3pPr>
            <a:lvl4pPr lvl="3" algn="ctr" rtl="0">
              <a:lnSpc>
                <a:spcPct val="100000"/>
              </a:lnSpc>
              <a:spcBef>
                <a:spcPts val="0"/>
              </a:spcBef>
              <a:spcAft>
                <a:spcPts val="0"/>
              </a:spcAft>
              <a:buSzPts val="9000"/>
              <a:buNone/>
              <a:defRPr sz="9000"/>
            </a:lvl4pPr>
            <a:lvl5pPr lvl="4" algn="ctr" rtl="0">
              <a:lnSpc>
                <a:spcPct val="100000"/>
              </a:lnSpc>
              <a:spcBef>
                <a:spcPts val="0"/>
              </a:spcBef>
              <a:spcAft>
                <a:spcPts val="0"/>
              </a:spcAft>
              <a:buSzPts val="9000"/>
              <a:buNone/>
              <a:defRPr sz="9000"/>
            </a:lvl5pPr>
            <a:lvl6pPr lvl="5" algn="ctr" rtl="0">
              <a:lnSpc>
                <a:spcPct val="100000"/>
              </a:lnSpc>
              <a:spcBef>
                <a:spcPts val="0"/>
              </a:spcBef>
              <a:spcAft>
                <a:spcPts val="0"/>
              </a:spcAft>
              <a:buSzPts val="9000"/>
              <a:buNone/>
              <a:defRPr sz="9000"/>
            </a:lvl6pPr>
            <a:lvl7pPr lvl="6" algn="ctr" rtl="0">
              <a:lnSpc>
                <a:spcPct val="100000"/>
              </a:lnSpc>
              <a:spcBef>
                <a:spcPts val="0"/>
              </a:spcBef>
              <a:spcAft>
                <a:spcPts val="0"/>
              </a:spcAft>
              <a:buSzPts val="9000"/>
              <a:buNone/>
              <a:defRPr sz="9000"/>
            </a:lvl7pPr>
            <a:lvl8pPr lvl="7" algn="ctr" rtl="0">
              <a:lnSpc>
                <a:spcPct val="100000"/>
              </a:lnSpc>
              <a:spcBef>
                <a:spcPts val="0"/>
              </a:spcBef>
              <a:spcAft>
                <a:spcPts val="0"/>
              </a:spcAft>
              <a:buSzPts val="9000"/>
              <a:buNone/>
              <a:defRPr sz="9000"/>
            </a:lvl8pPr>
            <a:lvl9pPr lvl="8" algn="ctr" rtl="0">
              <a:lnSpc>
                <a:spcPct val="100000"/>
              </a:lnSpc>
              <a:spcBef>
                <a:spcPts val="0"/>
              </a:spcBef>
              <a:spcAft>
                <a:spcPts val="0"/>
              </a:spcAft>
              <a:buSzPts val="9000"/>
              <a:buNone/>
              <a:defRPr sz="9000"/>
            </a:lvl9pPr>
          </a:lstStyle>
          <a:p>
            <a:r>
              <a:t>xx%</a:t>
            </a:r>
          </a:p>
        </p:txBody>
      </p:sp>
      <p:sp>
        <p:nvSpPr>
          <p:cNvPr id="151" name="Google Shape;151;p26"/>
          <p:cNvSpPr txBox="1">
            <a:spLocks noGrp="1"/>
          </p:cNvSpPr>
          <p:nvPr>
            <p:ph type="body" idx="1"/>
          </p:nvPr>
        </p:nvSpPr>
        <p:spPr>
          <a:xfrm>
            <a:off x="311700" y="3152225"/>
            <a:ext cx="8520600" cy="1300800"/>
          </a:xfrm>
          <a:prstGeom prst="rect">
            <a:avLst/>
          </a:prstGeom>
          <a:noFill/>
          <a:ln>
            <a:noFill/>
          </a:ln>
        </p:spPr>
        <p:txBody>
          <a:bodyPr spcFirstLastPara="1" wrap="square" lIns="68575" tIns="68575" rIns="68575" bIns="68575" anchor="t" anchorCtr="0">
            <a:noAutofit/>
          </a:bodyPr>
          <a:lstStyle>
            <a:lvl1pPr marL="457200" lvl="0" indent="-317500" algn="ctr" rtl="0">
              <a:lnSpc>
                <a:spcPct val="115000"/>
              </a:lnSpc>
              <a:spcBef>
                <a:spcPts val="0"/>
              </a:spcBef>
              <a:spcAft>
                <a:spcPts val="0"/>
              </a:spcAft>
              <a:buSzPts val="1400"/>
              <a:buChar char="●"/>
              <a:defRPr/>
            </a:lvl1pPr>
            <a:lvl2pPr marL="914400" lvl="1" indent="-298450" algn="ctr" rtl="0">
              <a:lnSpc>
                <a:spcPct val="115000"/>
              </a:lnSpc>
              <a:spcBef>
                <a:spcPts val="1200"/>
              </a:spcBef>
              <a:spcAft>
                <a:spcPts val="0"/>
              </a:spcAft>
              <a:buSzPts val="1100"/>
              <a:buChar char="○"/>
              <a:defRPr/>
            </a:lvl2pPr>
            <a:lvl3pPr marL="1371600" lvl="2" indent="-298450" algn="ctr" rtl="0">
              <a:lnSpc>
                <a:spcPct val="115000"/>
              </a:lnSpc>
              <a:spcBef>
                <a:spcPts val="1200"/>
              </a:spcBef>
              <a:spcAft>
                <a:spcPts val="0"/>
              </a:spcAft>
              <a:buSzPts val="1100"/>
              <a:buChar char="■"/>
              <a:defRPr/>
            </a:lvl3pPr>
            <a:lvl4pPr marL="1828800" lvl="3" indent="-298450" algn="ctr" rtl="0">
              <a:lnSpc>
                <a:spcPct val="115000"/>
              </a:lnSpc>
              <a:spcBef>
                <a:spcPts val="1200"/>
              </a:spcBef>
              <a:spcAft>
                <a:spcPts val="0"/>
              </a:spcAft>
              <a:buSzPts val="1100"/>
              <a:buChar char="●"/>
              <a:defRPr/>
            </a:lvl4pPr>
            <a:lvl5pPr marL="2286000" lvl="4" indent="-298450" algn="ctr" rtl="0">
              <a:lnSpc>
                <a:spcPct val="115000"/>
              </a:lnSpc>
              <a:spcBef>
                <a:spcPts val="1200"/>
              </a:spcBef>
              <a:spcAft>
                <a:spcPts val="0"/>
              </a:spcAft>
              <a:buSzPts val="1100"/>
              <a:buChar char="○"/>
              <a:defRPr/>
            </a:lvl5pPr>
            <a:lvl6pPr marL="2743200" lvl="5" indent="-298450" algn="ctr" rtl="0">
              <a:lnSpc>
                <a:spcPct val="115000"/>
              </a:lnSpc>
              <a:spcBef>
                <a:spcPts val="1200"/>
              </a:spcBef>
              <a:spcAft>
                <a:spcPts val="0"/>
              </a:spcAft>
              <a:buSzPts val="1100"/>
              <a:buChar char="■"/>
              <a:defRPr/>
            </a:lvl6pPr>
            <a:lvl7pPr marL="3200400" lvl="6" indent="-298450" algn="ctr" rtl="0">
              <a:lnSpc>
                <a:spcPct val="115000"/>
              </a:lnSpc>
              <a:spcBef>
                <a:spcPts val="1200"/>
              </a:spcBef>
              <a:spcAft>
                <a:spcPts val="0"/>
              </a:spcAft>
              <a:buSzPts val="1100"/>
              <a:buChar char="●"/>
              <a:defRPr/>
            </a:lvl7pPr>
            <a:lvl8pPr marL="3657600" lvl="7" indent="-298450" algn="ctr" rtl="0">
              <a:lnSpc>
                <a:spcPct val="115000"/>
              </a:lnSpc>
              <a:spcBef>
                <a:spcPts val="1200"/>
              </a:spcBef>
              <a:spcAft>
                <a:spcPts val="0"/>
              </a:spcAft>
              <a:buSzPts val="1100"/>
              <a:buChar char="○"/>
              <a:defRPr/>
            </a:lvl8pPr>
            <a:lvl9pPr marL="4114800" lvl="8" indent="-298450" algn="ctr" rtl="0">
              <a:lnSpc>
                <a:spcPct val="115000"/>
              </a:lnSpc>
              <a:spcBef>
                <a:spcPts val="1200"/>
              </a:spcBef>
              <a:spcAft>
                <a:spcPts val="1200"/>
              </a:spcAft>
              <a:buSzPts val="1100"/>
              <a:buChar char="■"/>
              <a:defRPr/>
            </a:lvl9pPr>
          </a:lstStyle>
          <a:p>
            <a:endParaRPr/>
          </a:p>
        </p:txBody>
      </p:sp>
      <p:sp>
        <p:nvSpPr>
          <p:cNvPr id="152" name="Google Shape;152;p26"/>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lvl="0"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53" name="Google Shape;153;p26"/>
          <p:cNvGrpSpPr/>
          <p:nvPr/>
        </p:nvGrpSpPr>
        <p:grpSpPr>
          <a:xfrm>
            <a:off x="311700" y="10004"/>
            <a:ext cx="1413900" cy="711675"/>
            <a:chOff x="211769" y="-2330"/>
            <a:chExt cx="1885200" cy="948900"/>
          </a:xfrm>
        </p:grpSpPr>
        <p:sp>
          <p:nvSpPr>
            <p:cNvPr id="154" name="Google Shape;154;p26"/>
            <p:cNvSpPr/>
            <p:nvPr/>
          </p:nvSpPr>
          <p:spPr>
            <a:xfrm>
              <a:off x="211769" y="-2330"/>
              <a:ext cx="1885200" cy="9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55" name="Google Shape;155;p26"/>
            <p:cNvPicPr preferRelativeResize="0"/>
            <p:nvPr/>
          </p:nvPicPr>
          <p:blipFill rotWithShape="1">
            <a:blip r:embed="rId3">
              <a:alphaModFix/>
            </a:blip>
            <a:srcRect/>
            <a:stretch/>
          </p:blipFill>
          <p:spPr>
            <a:xfrm>
              <a:off x="415600" y="165739"/>
              <a:ext cx="1501273" cy="495737"/>
            </a:xfrm>
            <a:prstGeom prst="rect">
              <a:avLst/>
            </a:prstGeom>
            <a:noFill/>
            <a:ln>
              <a:noFill/>
            </a:ln>
          </p:spPr>
        </p:pic>
      </p:grpSp>
      <p:sp>
        <p:nvSpPr>
          <p:cNvPr id="156" name="Google Shape;156;p26"/>
          <p:cNvSpPr txBox="1"/>
          <p:nvPr/>
        </p:nvSpPr>
        <p:spPr>
          <a:xfrm>
            <a:off x="3286125" y="4773417"/>
            <a:ext cx="2571900" cy="177000"/>
          </a:xfrm>
          <a:prstGeom prst="rect">
            <a:avLst/>
          </a:prstGeom>
          <a:solidFill>
            <a:srgbClr val="872434"/>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chemeClr val="lt1"/>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bg>
      <p:bgPr>
        <a:blipFill>
          <a:blip r:embed="rId2">
            <a:alphaModFix/>
          </a:blip>
          <a:stretch>
            <a:fillRect/>
          </a:stretch>
        </a:blipFill>
        <a:effectLst/>
      </p:bgPr>
    </p:bg>
    <p:spTree>
      <p:nvGrpSpPr>
        <p:cNvPr id="1" name="Shape 157"/>
        <p:cNvGrpSpPr/>
        <p:nvPr/>
      </p:nvGrpSpPr>
      <p:grpSpPr>
        <a:xfrm>
          <a:off x="0" y="0"/>
          <a:ext cx="0" cy="0"/>
          <a:chOff x="0" y="0"/>
          <a:chExt cx="0" cy="0"/>
        </a:xfrm>
      </p:grpSpPr>
      <p:sp>
        <p:nvSpPr>
          <p:cNvPr id="158" name="Google Shape;158;p27"/>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lvl="0"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1pPr>
            <a:lvl2pPr marL="0" lvl="1"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2pPr>
            <a:lvl3pPr marL="0" lvl="2"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3pPr>
            <a:lvl4pPr marL="0" lvl="3"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4pPr>
            <a:lvl5pPr marL="0" lvl="4"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5pPr>
            <a:lvl6pPr marL="0" lvl="5"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6pPr>
            <a:lvl7pPr marL="0" lvl="6"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7pPr>
            <a:lvl8pPr marL="0" lvl="7"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8pPr>
            <a:lvl9pPr marL="0" lvl="8" indent="0" algn="r" rtl="0">
              <a:lnSpc>
                <a:spcPct val="100000"/>
              </a:lnSpc>
              <a:spcBef>
                <a:spcPts val="0"/>
              </a:spcBef>
              <a:spcAft>
                <a:spcPts val="0"/>
              </a:spcAft>
              <a:buSzPts val="800"/>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grpSp>
        <p:nvGrpSpPr>
          <p:cNvPr id="159" name="Google Shape;159;p27"/>
          <p:cNvGrpSpPr/>
          <p:nvPr/>
        </p:nvGrpSpPr>
        <p:grpSpPr>
          <a:xfrm>
            <a:off x="311700" y="10004"/>
            <a:ext cx="1413900" cy="711675"/>
            <a:chOff x="211769" y="-2330"/>
            <a:chExt cx="1885200" cy="948900"/>
          </a:xfrm>
        </p:grpSpPr>
        <p:sp>
          <p:nvSpPr>
            <p:cNvPr id="160" name="Google Shape;160;p27"/>
            <p:cNvSpPr/>
            <p:nvPr/>
          </p:nvSpPr>
          <p:spPr>
            <a:xfrm>
              <a:off x="211769" y="-2330"/>
              <a:ext cx="1885200" cy="9489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None/>
              </a:pPr>
              <a:endParaRPr sz="1100" b="0" i="0" u="none" strike="noStrike" cap="none">
                <a:solidFill>
                  <a:schemeClr val="lt1"/>
                </a:solidFill>
                <a:latin typeface="Arial"/>
                <a:ea typeface="Arial"/>
                <a:cs typeface="Arial"/>
                <a:sym typeface="Arial"/>
              </a:endParaRPr>
            </a:p>
          </p:txBody>
        </p:sp>
        <p:pic>
          <p:nvPicPr>
            <p:cNvPr id="161" name="Google Shape;161;p27"/>
            <p:cNvPicPr preferRelativeResize="0"/>
            <p:nvPr/>
          </p:nvPicPr>
          <p:blipFill rotWithShape="1">
            <a:blip r:embed="rId3">
              <a:alphaModFix/>
            </a:blip>
            <a:srcRect/>
            <a:stretch/>
          </p:blipFill>
          <p:spPr>
            <a:xfrm>
              <a:off x="415600" y="165739"/>
              <a:ext cx="1501273" cy="495737"/>
            </a:xfrm>
            <a:prstGeom prst="rect">
              <a:avLst/>
            </a:prstGeom>
            <a:noFill/>
            <a:ln>
              <a:noFill/>
            </a:ln>
          </p:spPr>
        </p:pic>
      </p:grpSp>
      <p:sp>
        <p:nvSpPr>
          <p:cNvPr id="162" name="Google Shape;162;p27"/>
          <p:cNvSpPr txBox="1"/>
          <p:nvPr/>
        </p:nvSpPr>
        <p:spPr>
          <a:xfrm>
            <a:off x="3286125" y="4773417"/>
            <a:ext cx="2571900" cy="177000"/>
          </a:xfrm>
          <a:prstGeom prst="rect">
            <a:avLst/>
          </a:prstGeom>
          <a:solidFill>
            <a:srgbClr val="872434"/>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None/>
            </a:pPr>
            <a:r>
              <a:rPr lang="en" sz="700" b="1" i="0" u="none" strike="noStrike" cap="none">
                <a:solidFill>
                  <a:schemeClr val="lt1"/>
                </a:solidFill>
                <a:latin typeface="Candara"/>
                <a:ea typeface="Candara"/>
                <a:cs typeface="Candara"/>
                <a:sym typeface="Candara"/>
              </a:rPr>
              <a:t>Raising Awareness. Building Capacity. Identifying Solutions.</a:t>
            </a:r>
            <a:endParaRPr sz="1100" b="1">
              <a:latin typeface="Candara"/>
              <a:ea typeface="Candara"/>
              <a:cs typeface="Candara"/>
              <a:sym typeface="Candara"/>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3"/>
        <p:cNvGrpSpPr/>
        <p:nvPr/>
      </p:nvGrpSpPr>
      <p:grpSpPr>
        <a:xfrm>
          <a:off x="0" y="0"/>
          <a:ext cx="0" cy="0"/>
          <a:chOff x="0" y="0"/>
          <a:chExt cx="0" cy="0"/>
        </a:xfrm>
      </p:grpSpPr>
      <p:sp>
        <p:nvSpPr>
          <p:cNvPr id="164" name="Google Shape;164;p28"/>
          <p:cNvSpPr txBox="1">
            <a:spLocks noGrp="1"/>
          </p:cNvSpPr>
          <p:nvPr>
            <p:ph type="title"/>
          </p:nvPr>
        </p:nvSpPr>
        <p:spPr>
          <a:xfrm>
            <a:off x="457200" y="140038"/>
            <a:ext cx="8229600" cy="857400"/>
          </a:xfrm>
          <a:prstGeom prst="rect">
            <a:avLst/>
          </a:prstGeom>
          <a:noFill/>
          <a:ln>
            <a:noFill/>
          </a:ln>
        </p:spPr>
        <p:txBody>
          <a:bodyPr spcFirstLastPara="1" wrap="square" lIns="68575" tIns="68575" rIns="68575" bIns="68575" anchor="ctr" anchorCtr="0">
            <a:noAutofit/>
          </a:bodyPr>
          <a:lstStyle>
            <a:lvl1pPr marL="0" marR="0" lvl="0" indent="0" algn="ctr" rtl="0">
              <a:lnSpc>
                <a:spcPct val="100000"/>
              </a:lnSpc>
              <a:spcBef>
                <a:spcPts val="0"/>
              </a:spcBef>
              <a:spcAft>
                <a:spcPts val="0"/>
              </a:spcAft>
              <a:buClr>
                <a:srgbClr val="000000"/>
              </a:buClr>
              <a:buSzPts val="2100"/>
              <a:buFont typeface="Arial"/>
              <a:buNone/>
              <a:defRPr sz="1400" b="0" i="0" u="none" strike="noStrike" cap="none">
                <a:solidFill>
                  <a:srgbClr val="000000"/>
                </a:solidFill>
                <a:latin typeface="Arial"/>
                <a:ea typeface="Arial"/>
                <a:cs typeface="Arial"/>
                <a:sym typeface="Arial"/>
              </a:defRPr>
            </a:lvl1pPr>
            <a:lvl2pPr marL="0" marR="0" lvl="1" indent="0" algn="ctr" rtl="0">
              <a:lnSpc>
                <a:spcPct val="100000"/>
              </a:lnSpc>
              <a:spcBef>
                <a:spcPts val="0"/>
              </a:spcBef>
              <a:spcAft>
                <a:spcPts val="0"/>
              </a:spcAft>
              <a:buClr>
                <a:srgbClr val="000000"/>
              </a:buClr>
              <a:buSzPts val="2100"/>
              <a:buFont typeface="Arial"/>
              <a:buNone/>
              <a:defRPr sz="1800"/>
            </a:lvl2pPr>
            <a:lvl3pPr marL="0" marR="0" lvl="2" indent="0" algn="ctr" rtl="0">
              <a:spcBef>
                <a:spcPts val="0"/>
              </a:spcBef>
              <a:spcAft>
                <a:spcPts val="0"/>
              </a:spcAft>
              <a:buSzPts val="2100"/>
              <a:buNone/>
              <a:defRPr sz="1800"/>
            </a:lvl3pPr>
            <a:lvl4pPr marL="0" marR="0" lvl="3" indent="0" algn="ctr" rtl="0">
              <a:spcBef>
                <a:spcPts val="0"/>
              </a:spcBef>
              <a:spcAft>
                <a:spcPts val="0"/>
              </a:spcAft>
              <a:buSzPts val="2100"/>
              <a:buNone/>
              <a:defRPr sz="1800"/>
            </a:lvl4pPr>
            <a:lvl5pPr marL="0" marR="0" lvl="4" indent="0" algn="ctr" rtl="0">
              <a:spcBef>
                <a:spcPts val="0"/>
              </a:spcBef>
              <a:spcAft>
                <a:spcPts val="0"/>
              </a:spcAft>
              <a:buSzPts val="2100"/>
              <a:buNone/>
              <a:defRPr sz="1800"/>
            </a:lvl5pPr>
            <a:lvl6pPr marL="457200" marR="0" lvl="5" indent="0" algn="ctr" rtl="0">
              <a:spcBef>
                <a:spcPts val="0"/>
              </a:spcBef>
              <a:spcAft>
                <a:spcPts val="0"/>
              </a:spcAft>
              <a:buSzPts val="2100"/>
              <a:buNone/>
              <a:defRPr sz="1800"/>
            </a:lvl6pPr>
            <a:lvl7pPr marL="914400" marR="0" lvl="6" indent="0" algn="ctr" rtl="0">
              <a:spcBef>
                <a:spcPts val="0"/>
              </a:spcBef>
              <a:spcAft>
                <a:spcPts val="0"/>
              </a:spcAft>
              <a:buSzPts val="2100"/>
              <a:buNone/>
              <a:defRPr sz="1800"/>
            </a:lvl7pPr>
            <a:lvl8pPr marL="1371600" marR="0" lvl="7" indent="0" algn="ctr" rtl="0">
              <a:spcBef>
                <a:spcPts val="0"/>
              </a:spcBef>
              <a:spcAft>
                <a:spcPts val="0"/>
              </a:spcAft>
              <a:buSzPts val="2100"/>
              <a:buNone/>
              <a:defRPr sz="1800"/>
            </a:lvl8pPr>
            <a:lvl9pPr marL="1828800" marR="0" lvl="8" indent="0" algn="ctr" rtl="0">
              <a:spcBef>
                <a:spcPts val="0"/>
              </a:spcBef>
              <a:spcAft>
                <a:spcPts val="0"/>
              </a:spcAft>
              <a:buSzPts val="2100"/>
              <a:buNone/>
              <a:defRPr sz="1800"/>
            </a:lvl9pPr>
          </a:lstStyle>
          <a:p>
            <a:endParaRPr/>
          </a:p>
        </p:txBody>
      </p:sp>
      <p:sp>
        <p:nvSpPr>
          <p:cNvPr id="165" name="Google Shape;165;p28"/>
          <p:cNvSpPr txBox="1">
            <a:spLocks noGrp="1"/>
          </p:cNvSpPr>
          <p:nvPr>
            <p:ph type="body" idx="1"/>
          </p:nvPr>
        </p:nvSpPr>
        <p:spPr>
          <a:xfrm>
            <a:off x="457200" y="1200150"/>
            <a:ext cx="8229600" cy="3394500"/>
          </a:xfrm>
          <a:prstGeom prst="rect">
            <a:avLst/>
          </a:prstGeom>
          <a:noFill/>
          <a:ln>
            <a:noFill/>
          </a:ln>
        </p:spPr>
        <p:txBody>
          <a:bodyPr spcFirstLastPara="1" wrap="square" lIns="68575" tIns="68575" rIns="68575" bIns="68575" anchor="t" anchorCtr="0">
            <a:noAutofit/>
          </a:bodyPr>
          <a:lstStyle>
            <a:lvl1pPr marL="457200" marR="0" lvl="0"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0"/>
              </a:spcBef>
              <a:spcAft>
                <a:spcPts val="0"/>
              </a:spcAft>
              <a:buClr>
                <a:schemeClr val="dk1"/>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02F47B-91EE-BF4E-8AD0-314F79E39ECE}"/>
              </a:ext>
            </a:extLst>
          </p:cNvPr>
          <p:cNvSpPr>
            <a:spLocks noGrp="1"/>
          </p:cNvSpPr>
          <p:nvPr>
            <p:ph type="dt" sz="half" idx="10"/>
          </p:nvPr>
        </p:nvSpPr>
        <p:spPr/>
        <p:txBody>
          <a:bodyPr/>
          <a:lstStyle/>
          <a:p>
            <a:fld id="{FA261989-591A-A346-9E72-80A2700C8424}" type="datetime1">
              <a:rPr lang="en-US" smtClean="0"/>
              <a:t>9/15/2022</a:t>
            </a:fld>
            <a:endParaRPr lang="en-US"/>
          </a:p>
        </p:txBody>
      </p:sp>
      <p:sp>
        <p:nvSpPr>
          <p:cNvPr id="3" name="Footer Placeholder 2">
            <a:extLst>
              <a:ext uri="{FF2B5EF4-FFF2-40B4-BE49-F238E27FC236}">
                <a16:creationId xmlns:a16="http://schemas.microsoft.com/office/drawing/2014/main" id="{67203BD9-5A5C-E345-908B-974B0136C1A2}"/>
              </a:ext>
            </a:extLst>
          </p:cNvPr>
          <p:cNvSpPr>
            <a:spLocks noGrp="1"/>
          </p:cNvSpPr>
          <p:nvPr>
            <p:ph type="ftr" sz="quarter" idx="11"/>
          </p:nvPr>
        </p:nvSpPr>
        <p:spPr/>
        <p:txBody>
          <a:bodyPr/>
          <a:lstStyle/>
          <a:p>
            <a:r>
              <a:rPr lang="en-US" dirty="0">
                <a:latin typeface="Bahnschrift SemiLight" panose="020B0502040204020203" pitchFamily="34" charset="0"/>
              </a:rPr>
              <a:t>ncuih.org</a:t>
            </a:r>
          </a:p>
        </p:txBody>
      </p:sp>
      <p:sp>
        <p:nvSpPr>
          <p:cNvPr id="4" name="Slide Number Placeholder 3">
            <a:extLst>
              <a:ext uri="{FF2B5EF4-FFF2-40B4-BE49-F238E27FC236}">
                <a16:creationId xmlns:a16="http://schemas.microsoft.com/office/drawing/2014/main" id="{F7D15269-7B65-4846-A340-8DE3D8ADBAD6}"/>
              </a:ext>
            </a:extLst>
          </p:cNvPr>
          <p:cNvSpPr>
            <a:spLocks noGrp="1"/>
          </p:cNvSpPr>
          <p:nvPr>
            <p:ph type="sldNum" sz="quarter" idx="12"/>
          </p:nvPr>
        </p:nvSpPr>
        <p:spPr/>
        <p:txBody>
          <a:bodyPr/>
          <a:lstStyle/>
          <a:p>
            <a:fld id="{C601ABE9-9B11-7847-8C93-68A66617D942}" type="slidenum">
              <a:rPr lang="en-US" smtClean="0"/>
              <a:t>‹#›</a:t>
            </a:fld>
            <a:endParaRPr lang="en-US"/>
          </a:p>
        </p:txBody>
      </p:sp>
    </p:spTree>
    <p:extLst>
      <p:ext uri="{BB962C8B-B14F-4D97-AF65-F5344CB8AC3E}">
        <p14:creationId xmlns:p14="http://schemas.microsoft.com/office/powerpoint/2010/main" val="30657096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CC3FC-C031-EC4B-9AB7-C6AC840D5760}"/>
              </a:ext>
            </a:extLst>
          </p:cNvPr>
          <p:cNvSpPr>
            <a:spLocks noGrp="1"/>
          </p:cNvSpPr>
          <p:nvPr>
            <p:ph type="ctrTitle"/>
          </p:nvPr>
        </p:nvSpPr>
        <p:spPr>
          <a:xfrm>
            <a:off x="1143000" y="841772"/>
            <a:ext cx="6858000" cy="1790700"/>
          </a:xfrm>
          <a:prstGeom prst="rect">
            <a:avLst/>
          </a:prstGeom>
        </p:spPr>
        <p:txBody>
          <a:bodyPr anchor="b"/>
          <a:lstStyle>
            <a:lvl1pPr algn="ctr">
              <a:defRPr sz="4500">
                <a:latin typeface="Source Sans Pro SemiBold" panose="020B0603030403020204" pitchFamily="34" charset="0"/>
                <a:ea typeface="Source Sans Pro SemiBold" panose="020B0603030403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3C091389-92E0-914C-B382-D9D248B15071}"/>
              </a:ext>
            </a:extLst>
          </p:cNvPr>
          <p:cNvSpPr>
            <a:spLocks noGrp="1"/>
          </p:cNvSpPr>
          <p:nvPr>
            <p:ph type="subTitle" idx="1"/>
          </p:nvPr>
        </p:nvSpPr>
        <p:spPr>
          <a:xfrm>
            <a:off x="1143000" y="2701528"/>
            <a:ext cx="6858000" cy="1241822"/>
          </a:xfrm>
          <a:prstGeom prst="rect">
            <a:avLst/>
          </a:prstGeom>
        </p:spPr>
        <p:txBody>
          <a:bodyPr/>
          <a:lstStyle>
            <a:lvl1pPr marL="0" indent="0" algn="ctr">
              <a:buNone/>
              <a:defRPr sz="1800">
                <a:latin typeface="Source Sans Pro" panose="020B0503030403020204" pitchFamily="34" charset="0"/>
                <a:ea typeface="Source Sans Pro" panose="020B050303040302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A8523B0C-F5C9-474A-9BB3-4BA6CB2C508D}"/>
              </a:ext>
            </a:extLst>
          </p:cNvPr>
          <p:cNvSpPr>
            <a:spLocks noGrp="1"/>
          </p:cNvSpPr>
          <p:nvPr>
            <p:ph type="dt" sz="half" idx="10"/>
          </p:nvPr>
        </p:nvSpPr>
        <p:spPr/>
        <p:txBody>
          <a:bodyPr/>
          <a:lstStyle/>
          <a:p>
            <a:fld id="{1318DC0C-CF2C-3548-AC9D-B87739BE0477}" type="datetime1">
              <a:rPr lang="en-US" smtClean="0"/>
              <a:t>9/15/2022</a:t>
            </a:fld>
            <a:endParaRPr lang="en-US"/>
          </a:p>
        </p:txBody>
      </p:sp>
      <p:sp>
        <p:nvSpPr>
          <p:cNvPr id="5" name="Footer Placeholder 4">
            <a:extLst>
              <a:ext uri="{FF2B5EF4-FFF2-40B4-BE49-F238E27FC236}">
                <a16:creationId xmlns:a16="http://schemas.microsoft.com/office/drawing/2014/main" id="{79B098E0-21F4-E140-A947-0A4C799D97E3}"/>
              </a:ext>
            </a:extLst>
          </p:cNvPr>
          <p:cNvSpPr>
            <a:spLocks noGrp="1"/>
          </p:cNvSpPr>
          <p:nvPr>
            <p:ph type="ftr" sz="quarter" idx="11"/>
          </p:nvPr>
        </p:nvSpPr>
        <p:spPr/>
        <p:txBody>
          <a:bodyPr/>
          <a:lstStyle/>
          <a:p>
            <a:r>
              <a:rPr lang="en-US" dirty="0">
                <a:latin typeface="Bahnschrift SemiLight" panose="020B0502040204020203" pitchFamily="34" charset="0"/>
              </a:rPr>
              <a:t>ncuih.org</a:t>
            </a:r>
          </a:p>
        </p:txBody>
      </p:sp>
      <p:sp>
        <p:nvSpPr>
          <p:cNvPr id="6" name="Slide Number Placeholder 5">
            <a:extLst>
              <a:ext uri="{FF2B5EF4-FFF2-40B4-BE49-F238E27FC236}">
                <a16:creationId xmlns:a16="http://schemas.microsoft.com/office/drawing/2014/main" id="{2625E922-64F1-7244-BE86-F43BF7EFD883}"/>
              </a:ext>
            </a:extLst>
          </p:cNvPr>
          <p:cNvSpPr>
            <a:spLocks noGrp="1"/>
          </p:cNvSpPr>
          <p:nvPr>
            <p:ph type="sldNum" sz="quarter" idx="12"/>
          </p:nvPr>
        </p:nvSpPr>
        <p:spPr/>
        <p:txBody>
          <a:bodyPr/>
          <a:lstStyle/>
          <a:p>
            <a:fld id="{C601ABE9-9B11-7847-8C93-68A66617D942}" type="slidenum">
              <a:rPr lang="en-US" smtClean="0"/>
              <a:t>‹#›</a:t>
            </a:fld>
            <a:endParaRPr lang="en-US"/>
          </a:p>
        </p:txBody>
      </p:sp>
    </p:spTree>
    <p:extLst>
      <p:ext uri="{BB962C8B-B14F-4D97-AF65-F5344CB8AC3E}">
        <p14:creationId xmlns:p14="http://schemas.microsoft.com/office/powerpoint/2010/main" val="87963626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25BC49-9318-1E4F-82F4-A30A9E0FCC1B}"/>
              </a:ext>
            </a:extLst>
          </p:cNvPr>
          <p:cNvSpPr>
            <a:spLocks noGrp="1"/>
          </p:cNvSpPr>
          <p:nvPr>
            <p:ph type="title"/>
          </p:nvPr>
        </p:nvSpPr>
        <p:spPr>
          <a:xfrm>
            <a:off x="628650" y="917205"/>
            <a:ext cx="7886700" cy="350811"/>
          </a:xfrm>
          <a:prstGeom prst="rect">
            <a:avLst/>
          </a:prstGeom>
        </p:spPr>
        <p:txBody>
          <a:bodyPr/>
          <a:lstStyle>
            <a:lvl1pPr>
              <a:defRPr b="1" i="0">
                <a:latin typeface="Source Sans Pro Semibold" panose="020B0503030403020204" pitchFamily="34" charset="77"/>
              </a:defRPr>
            </a:lvl1pPr>
          </a:lstStyle>
          <a:p>
            <a:r>
              <a:rPr lang="en-US" dirty="0"/>
              <a:t>Click to edit Master title style</a:t>
            </a:r>
          </a:p>
        </p:txBody>
      </p:sp>
      <p:sp>
        <p:nvSpPr>
          <p:cNvPr id="3" name="Date Placeholder 2">
            <a:extLst>
              <a:ext uri="{FF2B5EF4-FFF2-40B4-BE49-F238E27FC236}">
                <a16:creationId xmlns:a16="http://schemas.microsoft.com/office/drawing/2014/main" id="{CA175D88-0F47-1844-B3F9-0DA40874E88A}"/>
              </a:ext>
            </a:extLst>
          </p:cNvPr>
          <p:cNvSpPr>
            <a:spLocks noGrp="1"/>
          </p:cNvSpPr>
          <p:nvPr>
            <p:ph type="dt" sz="half" idx="10"/>
          </p:nvPr>
        </p:nvSpPr>
        <p:spPr/>
        <p:txBody>
          <a:bodyPr/>
          <a:lstStyle/>
          <a:p>
            <a:fld id="{A6CD6FFA-F8C2-DA4E-8DA9-B6D27458C95D}" type="datetime1">
              <a:rPr lang="en-US" smtClean="0"/>
              <a:pPr/>
              <a:t>9/15/2022</a:t>
            </a:fld>
            <a:endParaRPr lang="en-US" dirty="0"/>
          </a:p>
        </p:txBody>
      </p:sp>
      <p:sp>
        <p:nvSpPr>
          <p:cNvPr id="4" name="Footer Placeholder 3">
            <a:extLst>
              <a:ext uri="{FF2B5EF4-FFF2-40B4-BE49-F238E27FC236}">
                <a16:creationId xmlns:a16="http://schemas.microsoft.com/office/drawing/2014/main" id="{4DE6306A-B284-9349-A810-69214BE86D6E}"/>
              </a:ext>
            </a:extLst>
          </p:cNvPr>
          <p:cNvSpPr>
            <a:spLocks noGrp="1"/>
          </p:cNvSpPr>
          <p:nvPr>
            <p:ph type="ftr" sz="quarter" idx="11"/>
          </p:nvPr>
        </p:nvSpPr>
        <p:spPr/>
        <p:txBody>
          <a:bodyPr/>
          <a:lstStyle/>
          <a:p>
            <a:r>
              <a:rPr lang="en-US">
                <a:latin typeface="Bahnschrift SemiLight" panose="020B0502040204020203" pitchFamily="34" charset="0"/>
              </a:rPr>
              <a:t>ncuih.org</a:t>
            </a:r>
            <a:endParaRPr lang="en-US" dirty="0">
              <a:latin typeface="Bahnschrift SemiLight" panose="020B0502040204020203" pitchFamily="34" charset="0"/>
            </a:endParaRPr>
          </a:p>
        </p:txBody>
      </p:sp>
      <p:sp>
        <p:nvSpPr>
          <p:cNvPr id="5" name="Slide Number Placeholder 4">
            <a:extLst>
              <a:ext uri="{FF2B5EF4-FFF2-40B4-BE49-F238E27FC236}">
                <a16:creationId xmlns:a16="http://schemas.microsoft.com/office/drawing/2014/main" id="{F6523826-4831-294F-A27B-19FAC1CE17F6}"/>
              </a:ext>
            </a:extLst>
          </p:cNvPr>
          <p:cNvSpPr>
            <a:spLocks noGrp="1"/>
          </p:cNvSpPr>
          <p:nvPr>
            <p:ph type="sldNum" sz="quarter" idx="12"/>
          </p:nvPr>
        </p:nvSpPr>
        <p:spPr/>
        <p:txBody>
          <a:bodyPr/>
          <a:lstStyle/>
          <a:p>
            <a:fld id="{C601ABE9-9B11-7847-8C93-68A66617D942}" type="slidenum">
              <a:rPr lang="en-US" smtClean="0"/>
              <a:pPr/>
              <a:t>‹#›</a:t>
            </a:fld>
            <a:endParaRPr lang="en-US" dirty="0"/>
          </a:p>
        </p:txBody>
      </p:sp>
      <p:sp>
        <p:nvSpPr>
          <p:cNvPr id="7" name="Content Placeholder 6">
            <a:extLst>
              <a:ext uri="{FF2B5EF4-FFF2-40B4-BE49-F238E27FC236}">
                <a16:creationId xmlns:a16="http://schemas.microsoft.com/office/drawing/2014/main" id="{2DB983F1-09F5-AF4D-862D-26567C4F1682}"/>
              </a:ext>
            </a:extLst>
          </p:cNvPr>
          <p:cNvSpPr>
            <a:spLocks noGrp="1"/>
          </p:cNvSpPr>
          <p:nvPr>
            <p:ph sz="quarter" idx="13"/>
          </p:nvPr>
        </p:nvSpPr>
        <p:spPr>
          <a:xfrm>
            <a:off x="628650" y="1367392"/>
            <a:ext cx="7886700" cy="3289697"/>
          </a:xfrm>
          <a:prstGeom prst="rect">
            <a:avLst/>
          </a:prstGeom>
        </p:spPr>
        <p:txBody>
          <a:bodyPr/>
          <a:lstStyle>
            <a:lvl1pPr>
              <a:defRPr>
                <a:latin typeface="Source Sans Pro" panose="020B0503030403020204" pitchFamily="34" charset="77"/>
              </a:defRPr>
            </a:lvl1pPr>
            <a:lvl2pPr>
              <a:defRPr>
                <a:latin typeface="Source Sans Pro" panose="020B0503030403020204" pitchFamily="34" charset="77"/>
              </a:defRPr>
            </a:lvl2pPr>
            <a:lvl3pPr>
              <a:defRPr>
                <a:latin typeface="Source Sans Pro" panose="020B0503030403020204" pitchFamily="34" charset="77"/>
              </a:defRPr>
            </a:lvl3pPr>
            <a:lvl4pPr>
              <a:defRPr>
                <a:latin typeface="Source Sans Pro" panose="020B0503030403020204" pitchFamily="34" charset="77"/>
              </a:defRPr>
            </a:lvl4pPr>
            <a:lvl5pPr>
              <a:defRPr>
                <a:latin typeface="Source Sans Pro" panose="020B0503030403020204" pitchFamily="34"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24707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9" name="Google Shape;19;p4"/>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 name="Google Shape;20;p4"/>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 name="Google Shape;2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6"/>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8"/>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8"/>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8"/>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9"/>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0"/>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0"/>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4" name="Google Shape;4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slideLayout" Target="../slideLayouts/slideLayout28.xml"/><Relationship Id="rId1" Type="http://schemas.openxmlformats.org/officeDocument/2006/relationships/slideLayout" Target="../slideLayouts/slideLayout27.xml"/><Relationship Id="rId5" Type="http://schemas.openxmlformats.org/officeDocument/2006/relationships/image" Target="../media/image7.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lvl1pPr marR="0" lvl="0" algn="l" rtl="0">
              <a:lnSpc>
                <a:spcPct val="100000"/>
              </a:lnSpc>
              <a:spcBef>
                <a:spcPts val="0"/>
              </a:spcBef>
              <a:spcAft>
                <a:spcPts val="0"/>
              </a:spcAft>
              <a:buClr>
                <a:schemeClr val="dk1"/>
              </a:buClr>
              <a:buSzPts val="2100"/>
              <a:buFont typeface="Candara"/>
              <a:buNone/>
              <a:defRPr sz="2100" i="0" u="none" strike="noStrike" cap="none">
                <a:solidFill>
                  <a:schemeClr val="dk1"/>
                </a:solidFill>
                <a:latin typeface="Candara"/>
                <a:ea typeface="Candara"/>
                <a:cs typeface="Candara"/>
                <a:sym typeface="Candara"/>
              </a:defRPr>
            </a:lvl1pPr>
            <a:lvl2pPr marR="0" lvl="1" algn="l" rtl="0">
              <a:lnSpc>
                <a:spcPct val="100000"/>
              </a:lnSpc>
              <a:spcBef>
                <a:spcPts val="0"/>
              </a:spcBef>
              <a:spcAft>
                <a:spcPts val="0"/>
              </a:spcAft>
              <a:buClr>
                <a:schemeClr val="dk1"/>
              </a:buClr>
              <a:buSzPts val="2100"/>
              <a:buFont typeface="Candara"/>
              <a:buNone/>
              <a:defRPr sz="2100" i="0" u="none" strike="noStrike" cap="none">
                <a:solidFill>
                  <a:schemeClr val="dk1"/>
                </a:solidFill>
                <a:latin typeface="Candara"/>
                <a:ea typeface="Candara"/>
                <a:cs typeface="Candara"/>
                <a:sym typeface="Candara"/>
              </a:defRPr>
            </a:lvl2pPr>
            <a:lvl3pPr marR="0" lvl="2" algn="l" rtl="0">
              <a:lnSpc>
                <a:spcPct val="100000"/>
              </a:lnSpc>
              <a:spcBef>
                <a:spcPts val="0"/>
              </a:spcBef>
              <a:spcAft>
                <a:spcPts val="0"/>
              </a:spcAft>
              <a:buClr>
                <a:schemeClr val="dk1"/>
              </a:buClr>
              <a:buSzPts val="2100"/>
              <a:buFont typeface="Candara"/>
              <a:buNone/>
              <a:defRPr sz="2100" i="0" u="none" strike="noStrike" cap="none">
                <a:solidFill>
                  <a:schemeClr val="dk1"/>
                </a:solidFill>
                <a:latin typeface="Candara"/>
                <a:ea typeface="Candara"/>
                <a:cs typeface="Candara"/>
                <a:sym typeface="Candara"/>
              </a:defRPr>
            </a:lvl3pPr>
            <a:lvl4pPr marR="0" lvl="3" algn="l" rtl="0">
              <a:lnSpc>
                <a:spcPct val="100000"/>
              </a:lnSpc>
              <a:spcBef>
                <a:spcPts val="0"/>
              </a:spcBef>
              <a:spcAft>
                <a:spcPts val="0"/>
              </a:spcAft>
              <a:buClr>
                <a:schemeClr val="dk1"/>
              </a:buClr>
              <a:buSzPts val="2100"/>
              <a:buFont typeface="Candara"/>
              <a:buNone/>
              <a:defRPr sz="2100" i="0" u="none" strike="noStrike" cap="none">
                <a:solidFill>
                  <a:schemeClr val="dk1"/>
                </a:solidFill>
                <a:latin typeface="Candara"/>
                <a:ea typeface="Candara"/>
                <a:cs typeface="Candara"/>
                <a:sym typeface="Candara"/>
              </a:defRPr>
            </a:lvl4pPr>
            <a:lvl5pPr marR="0" lvl="4" algn="l" rtl="0">
              <a:lnSpc>
                <a:spcPct val="100000"/>
              </a:lnSpc>
              <a:spcBef>
                <a:spcPts val="0"/>
              </a:spcBef>
              <a:spcAft>
                <a:spcPts val="0"/>
              </a:spcAft>
              <a:buClr>
                <a:schemeClr val="dk1"/>
              </a:buClr>
              <a:buSzPts val="2100"/>
              <a:buFont typeface="Candara"/>
              <a:buNone/>
              <a:defRPr sz="2100" i="0" u="none" strike="noStrike" cap="none">
                <a:solidFill>
                  <a:schemeClr val="dk1"/>
                </a:solidFill>
                <a:latin typeface="Candara"/>
                <a:ea typeface="Candara"/>
                <a:cs typeface="Candara"/>
                <a:sym typeface="Candara"/>
              </a:defRPr>
            </a:lvl5pPr>
            <a:lvl6pPr marR="0" lvl="5" algn="l" rtl="0">
              <a:lnSpc>
                <a:spcPct val="100000"/>
              </a:lnSpc>
              <a:spcBef>
                <a:spcPts val="0"/>
              </a:spcBef>
              <a:spcAft>
                <a:spcPts val="0"/>
              </a:spcAft>
              <a:buClr>
                <a:schemeClr val="dk1"/>
              </a:buClr>
              <a:buSzPts val="2100"/>
              <a:buFont typeface="Candara"/>
              <a:buNone/>
              <a:defRPr sz="2100" i="0" u="none" strike="noStrike" cap="none">
                <a:solidFill>
                  <a:schemeClr val="dk1"/>
                </a:solidFill>
                <a:latin typeface="Candara"/>
                <a:ea typeface="Candara"/>
                <a:cs typeface="Candara"/>
                <a:sym typeface="Candara"/>
              </a:defRPr>
            </a:lvl6pPr>
            <a:lvl7pPr marR="0" lvl="6" algn="l" rtl="0">
              <a:lnSpc>
                <a:spcPct val="100000"/>
              </a:lnSpc>
              <a:spcBef>
                <a:spcPts val="0"/>
              </a:spcBef>
              <a:spcAft>
                <a:spcPts val="0"/>
              </a:spcAft>
              <a:buClr>
                <a:schemeClr val="dk1"/>
              </a:buClr>
              <a:buSzPts val="2100"/>
              <a:buFont typeface="Candara"/>
              <a:buNone/>
              <a:defRPr sz="2100" i="0" u="none" strike="noStrike" cap="none">
                <a:solidFill>
                  <a:schemeClr val="dk1"/>
                </a:solidFill>
                <a:latin typeface="Candara"/>
                <a:ea typeface="Candara"/>
                <a:cs typeface="Candara"/>
                <a:sym typeface="Candara"/>
              </a:defRPr>
            </a:lvl7pPr>
            <a:lvl8pPr marR="0" lvl="7" algn="l" rtl="0">
              <a:lnSpc>
                <a:spcPct val="100000"/>
              </a:lnSpc>
              <a:spcBef>
                <a:spcPts val="0"/>
              </a:spcBef>
              <a:spcAft>
                <a:spcPts val="0"/>
              </a:spcAft>
              <a:buClr>
                <a:schemeClr val="dk1"/>
              </a:buClr>
              <a:buSzPts val="2100"/>
              <a:buFont typeface="Candara"/>
              <a:buNone/>
              <a:defRPr sz="2100" i="0" u="none" strike="noStrike" cap="none">
                <a:solidFill>
                  <a:schemeClr val="dk1"/>
                </a:solidFill>
                <a:latin typeface="Candara"/>
                <a:ea typeface="Candara"/>
                <a:cs typeface="Candara"/>
                <a:sym typeface="Candara"/>
              </a:defRPr>
            </a:lvl8pPr>
            <a:lvl9pPr marR="0" lvl="8" algn="l" rtl="0">
              <a:lnSpc>
                <a:spcPct val="100000"/>
              </a:lnSpc>
              <a:spcBef>
                <a:spcPts val="0"/>
              </a:spcBef>
              <a:spcAft>
                <a:spcPts val="0"/>
              </a:spcAft>
              <a:buClr>
                <a:schemeClr val="dk1"/>
              </a:buClr>
              <a:buSzPts val="2100"/>
              <a:buFont typeface="Candara"/>
              <a:buNone/>
              <a:defRPr sz="2100" i="0" u="none" strike="noStrike" cap="none">
                <a:solidFill>
                  <a:schemeClr val="dk1"/>
                </a:solidFill>
                <a:latin typeface="Candara"/>
                <a:ea typeface="Candara"/>
                <a:cs typeface="Candara"/>
                <a:sym typeface="Candara"/>
              </a:defRPr>
            </a:lvl9pPr>
          </a:lstStyle>
          <a:p>
            <a:endParaRPr/>
          </a:p>
        </p:txBody>
      </p:sp>
      <p:sp>
        <p:nvSpPr>
          <p:cNvPr id="78" name="Google Shape;78;p16"/>
          <p:cNvSpPr txBox="1">
            <a:spLocks noGrp="1"/>
          </p:cNvSpPr>
          <p:nvPr>
            <p:ph type="body" idx="1"/>
          </p:nvPr>
        </p:nvSpPr>
        <p:spPr>
          <a:xfrm>
            <a:off x="311700" y="1152475"/>
            <a:ext cx="8520600" cy="3416400"/>
          </a:xfrm>
          <a:prstGeom prst="rect">
            <a:avLst/>
          </a:prstGeom>
          <a:noFill/>
          <a:ln>
            <a:noFill/>
          </a:ln>
        </p:spPr>
        <p:txBody>
          <a:bodyPr spcFirstLastPara="1" wrap="square" lIns="68575" tIns="68575" rIns="68575" bIns="68575" anchor="t" anchorCtr="0">
            <a:noAutofit/>
          </a:bodyPr>
          <a:lstStyle>
            <a:lvl1pPr marL="457200" marR="0" lvl="0" indent="-317500" algn="l" rtl="0">
              <a:lnSpc>
                <a:spcPct val="115000"/>
              </a:lnSpc>
              <a:spcBef>
                <a:spcPts val="0"/>
              </a:spcBef>
              <a:spcAft>
                <a:spcPts val="0"/>
              </a:spcAft>
              <a:buClr>
                <a:schemeClr val="dk2"/>
              </a:buClr>
              <a:buSzPts val="1400"/>
              <a:buFont typeface="Candara"/>
              <a:buChar char="●"/>
              <a:defRPr sz="1400" i="0" u="none" strike="noStrike" cap="none">
                <a:solidFill>
                  <a:schemeClr val="dk2"/>
                </a:solidFill>
                <a:latin typeface="Candara"/>
                <a:ea typeface="Candara"/>
                <a:cs typeface="Candara"/>
                <a:sym typeface="Candara"/>
              </a:defRPr>
            </a:lvl1pPr>
            <a:lvl2pPr marL="914400" marR="0" lvl="1" indent="-298450" algn="l" rtl="0">
              <a:lnSpc>
                <a:spcPct val="115000"/>
              </a:lnSpc>
              <a:spcBef>
                <a:spcPts val="1200"/>
              </a:spcBef>
              <a:spcAft>
                <a:spcPts val="0"/>
              </a:spcAft>
              <a:buClr>
                <a:schemeClr val="dk2"/>
              </a:buClr>
              <a:buSzPts val="1100"/>
              <a:buFont typeface="Candara"/>
              <a:buChar char="○"/>
              <a:defRPr sz="1100" i="0" u="none" strike="noStrike" cap="none">
                <a:solidFill>
                  <a:schemeClr val="dk2"/>
                </a:solidFill>
                <a:latin typeface="Candara"/>
                <a:ea typeface="Candara"/>
                <a:cs typeface="Candara"/>
                <a:sym typeface="Candara"/>
              </a:defRPr>
            </a:lvl2pPr>
            <a:lvl3pPr marL="1371600" marR="0" lvl="2" indent="-298450" algn="l" rtl="0">
              <a:lnSpc>
                <a:spcPct val="115000"/>
              </a:lnSpc>
              <a:spcBef>
                <a:spcPts val="1200"/>
              </a:spcBef>
              <a:spcAft>
                <a:spcPts val="0"/>
              </a:spcAft>
              <a:buClr>
                <a:schemeClr val="dk2"/>
              </a:buClr>
              <a:buSzPts val="1100"/>
              <a:buFont typeface="Candara"/>
              <a:buChar char="■"/>
              <a:defRPr sz="1100" i="0" u="none" strike="noStrike" cap="none">
                <a:solidFill>
                  <a:schemeClr val="dk2"/>
                </a:solidFill>
                <a:latin typeface="Candara"/>
                <a:ea typeface="Candara"/>
                <a:cs typeface="Candara"/>
                <a:sym typeface="Candara"/>
              </a:defRPr>
            </a:lvl3pPr>
            <a:lvl4pPr marL="1828800" marR="0" lvl="3" indent="-298450" algn="l" rtl="0">
              <a:lnSpc>
                <a:spcPct val="115000"/>
              </a:lnSpc>
              <a:spcBef>
                <a:spcPts val="1200"/>
              </a:spcBef>
              <a:spcAft>
                <a:spcPts val="0"/>
              </a:spcAft>
              <a:buClr>
                <a:schemeClr val="dk2"/>
              </a:buClr>
              <a:buSzPts val="1100"/>
              <a:buFont typeface="Candara"/>
              <a:buChar char="●"/>
              <a:defRPr sz="1100" i="0" u="none" strike="noStrike" cap="none">
                <a:solidFill>
                  <a:schemeClr val="dk2"/>
                </a:solidFill>
                <a:latin typeface="Candara"/>
                <a:ea typeface="Candara"/>
                <a:cs typeface="Candara"/>
                <a:sym typeface="Candara"/>
              </a:defRPr>
            </a:lvl4pPr>
            <a:lvl5pPr marL="2286000" marR="0" lvl="4" indent="-298450" algn="l" rtl="0">
              <a:lnSpc>
                <a:spcPct val="115000"/>
              </a:lnSpc>
              <a:spcBef>
                <a:spcPts val="1200"/>
              </a:spcBef>
              <a:spcAft>
                <a:spcPts val="0"/>
              </a:spcAft>
              <a:buClr>
                <a:schemeClr val="dk2"/>
              </a:buClr>
              <a:buSzPts val="1100"/>
              <a:buFont typeface="Candara"/>
              <a:buChar char="○"/>
              <a:defRPr sz="1100" i="0" u="none" strike="noStrike" cap="none">
                <a:solidFill>
                  <a:schemeClr val="dk2"/>
                </a:solidFill>
                <a:latin typeface="Candara"/>
                <a:ea typeface="Candara"/>
                <a:cs typeface="Candara"/>
                <a:sym typeface="Candara"/>
              </a:defRPr>
            </a:lvl5pPr>
            <a:lvl6pPr marL="2743200" marR="0" lvl="5" indent="-298450" algn="l" rtl="0">
              <a:lnSpc>
                <a:spcPct val="115000"/>
              </a:lnSpc>
              <a:spcBef>
                <a:spcPts val="1200"/>
              </a:spcBef>
              <a:spcAft>
                <a:spcPts val="0"/>
              </a:spcAft>
              <a:buClr>
                <a:schemeClr val="dk2"/>
              </a:buClr>
              <a:buSzPts val="1100"/>
              <a:buFont typeface="Candara"/>
              <a:buChar char="■"/>
              <a:defRPr sz="1100" i="0" u="none" strike="noStrike" cap="none">
                <a:solidFill>
                  <a:schemeClr val="dk2"/>
                </a:solidFill>
                <a:latin typeface="Candara"/>
                <a:ea typeface="Candara"/>
                <a:cs typeface="Candara"/>
                <a:sym typeface="Candara"/>
              </a:defRPr>
            </a:lvl6pPr>
            <a:lvl7pPr marL="3200400" marR="0" lvl="6" indent="-298450" algn="l" rtl="0">
              <a:lnSpc>
                <a:spcPct val="115000"/>
              </a:lnSpc>
              <a:spcBef>
                <a:spcPts val="1200"/>
              </a:spcBef>
              <a:spcAft>
                <a:spcPts val="0"/>
              </a:spcAft>
              <a:buClr>
                <a:schemeClr val="dk2"/>
              </a:buClr>
              <a:buSzPts val="1100"/>
              <a:buFont typeface="Candara"/>
              <a:buChar char="●"/>
              <a:defRPr sz="1100" i="0" u="none" strike="noStrike" cap="none">
                <a:solidFill>
                  <a:schemeClr val="dk2"/>
                </a:solidFill>
                <a:latin typeface="Candara"/>
                <a:ea typeface="Candara"/>
                <a:cs typeface="Candara"/>
                <a:sym typeface="Candara"/>
              </a:defRPr>
            </a:lvl7pPr>
            <a:lvl8pPr marL="3657600" marR="0" lvl="7" indent="-298450" algn="l" rtl="0">
              <a:lnSpc>
                <a:spcPct val="115000"/>
              </a:lnSpc>
              <a:spcBef>
                <a:spcPts val="1200"/>
              </a:spcBef>
              <a:spcAft>
                <a:spcPts val="0"/>
              </a:spcAft>
              <a:buClr>
                <a:schemeClr val="dk2"/>
              </a:buClr>
              <a:buSzPts val="1100"/>
              <a:buFont typeface="Candara"/>
              <a:buChar char="○"/>
              <a:defRPr sz="1100" i="0" u="none" strike="noStrike" cap="none">
                <a:solidFill>
                  <a:schemeClr val="dk2"/>
                </a:solidFill>
                <a:latin typeface="Candara"/>
                <a:ea typeface="Candara"/>
                <a:cs typeface="Candara"/>
                <a:sym typeface="Candara"/>
              </a:defRPr>
            </a:lvl8pPr>
            <a:lvl9pPr marL="4114800" marR="0" lvl="8" indent="-298450" algn="l" rtl="0">
              <a:lnSpc>
                <a:spcPct val="115000"/>
              </a:lnSpc>
              <a:spcBef>
                <a:spcPts val="1200"/>
              </a:spcBef>
              <a:spcAft>
                <a:spcPts val="1200"/>
              </a:spcAft>
              <a:buClr>
                <a:schemeClr val="dk2"/>
              </a:buClr>
              <a:buSzPts val="1100"/>
              <a:buFont typeface="Candara"/>
              <a:buChar char="■"/>
              <a:defRPr sz="1100" i="0" u="none" strike="noStrike" cap="none">
                <a:solidFill>
                  <a:schemeClr val="dk2"/>
                </a:solidFill>
                <a:latin typeface="Candara"/>
                <a:ea typeface="Candara"/>
                <a:cs typeface="Candara"/>
                <a:sym typeface="Candara"/>
              </a:defRPr>
            </a:lvl9pPr>
          </a:lstStyle>
          <a:p>
            <a:endParaRPr/>
          </a:p>
        </p:txBody>
      </p:sp>
      <p:sp>
        <p:nvSpPr>
          <p:cNvPr id="79" name="Google Shape;79;p16"/>
          <p:cNvSpPr txBox="1">
            <a:spLocks noGrp="1"/>
          </p:cNvSpPr>
          <p:nvPr>
            <p:ph type="sldNum" idx="12"/>
          </p:nvPr>
        </p:nvSpPr>
        <p:spPr>
          <a:xfrm>
            <a:off x="8472458" y="4663216"/>
            <a:ext cx="548700" cy="393600"/>
          </a:xfrm>
          <a:prstGeom prst="rect">
            <a:avLst/>
          </a:prstGeom>
          <a:noFill/>
          <a:ln>
            <a:noFill/>
          </a:ln>
        </p:spPr>
        <p:txBody>
          <a:bodyPr spcFirstLastPara="1" wrap="square" lIns="68575" tIns="68575" rIns="68575" bIns="68575" anchor="ctr" anchorCtr="0">
            <a:noAutofit/>
          </a:bodyPr>
          <a:lstStyle>
            <a:lvl1pPr marL="0" marR="0" lvl="0"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8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94F9490-F705-BE40-B46B-50AE1FFB1570}"/>
              </a:ext>
            </a:extLst>
          </p:cNvPr>
          <p:cNvSpPr>
            <a:spLocks noGrp="1"/>
          </p:cNvSpPr>
          <p:nvPr>
            <p:ph type="dt" sz="half" idx="2"/>
          </p:nvPr>
        </p:nvSpPr>
        <p:spPr>
          <a:xfrm>
            <a:off x="146482" y="4767263"/>
            <a:ext cx="2539568" cy="273844"/>
          </a:xfrm>
          <a:prstGeom prst="rect">
            <a:avLst/>
          </a:prstGeom>
        </p:spPr>
        <p:txBody>
          <a:bodyPr vert="horz" lIns="91440" tIns="45720" rIns="91440" bIns="45720" rtlCol="0" anchor="ctr"/>
          <a:lstStyle>
            <a:lvl1pPr algn="l">
              <a:defRPr sz="750" kern="0" spc="75" baseline="0">
                <a:solidFill>
                  <a:srgbClr val="F7D7A5"/>
                </a:solidFill>
                <a:latin typeface="Source Sans Pro" panose="020B0503030403020204" pitchFamily="34" charset="77"/>
              </a:defRPr>
            </a:lvl1pPr>
          </a:lstStyle>
          <a:p>
            <a:fld id="{A6CD6FFA-F8C2-DA4E-8DA9-B6D27458C95D}" type="datetime1">
              <a:rPr lang="en-US" smtClean="0"/>
              <a:pPr/>
              <a:t>9/15/2022</a:t>
            </a:fld>
            <a:endParaRPr lang="en-US" dirty="0"/>
          </a:p>
        </p:txBody>
      </p:sp>
      <p:sp>
        <p:nvSpPr>
          <p:cNvPr id="5" name="Footer Placeholder 4">
            <a:extLst>
              <a:ext uri="{FF2B5EF4-FFF2-40B4-BE49-F238E27FC236}">
                <a16:creationId xmlns:a16="http://schemas.microsoft.com/office/drawing/2014/main" id="{E9EB85DA-A85C-0546-B970-18E0BCD80B56}"/>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750" kern="0" spc="75" baseline="0">
                <a:solidFill>
                  <a:srgbClr val="F7D7A5"/>
                </a:solidFill>
                <a:latin typeface="Bahnschrift SemiLight" panose="020B0502040204020203" pitchFamily="34" charset="0"/>
              </a:defRPr>
            </a:lvl1pPr>
          </a:lstStyle>
          <a:p>
            <a:r>
              <a:rPr lang="en-US" dirty="0"/>
              <a:t>ncuih.org</a:t>
            </a:r>
          </a:p>
        </p:txBody>
      </p:sp>
      <p:sp>
        <p:nvSpPr>
          <p:cNvPr id="6" name="Slide Number Placeholder 5">
            <a:extLst>
              <a:ext uri="{FF2B5EF4-FFF2-40B4-BE49-F238E27FC236}">
                <a16:creationId xmlns:a16="http://schemas.microsoft.com/office/drawing/2014/main" id="{4C73E781-3F69-D249-AECB-C7EE767224D2}"/>
              </a:ext>
            </a:extLst>
          </p:cNvPr>
          <p:cNvSpPr>
            <a:spLocks noGrp="1"/>
          </p:cNvSpPr>
          <p:nvPr>
            <p:ph type="sldNum" sz="quarter" idx="4"/>
          </p:nvPr>
        </p:nvSpPr>
        <p:spPr>
          <a:xfrm>
            <a:off x="6457950" y="4767263"/>
            <a:ext cx="2539570" cy="273844"/>
          </a:xfrm>
          <a:prstGeom prst="rect">
            <a:avLst/>
          </a:prstGeom>
        </p:spPr>
        <p:txBody>
          <a:bodyPr vert="horz" lIns="91440" tIns="45720" rIns="91440" bIns="45720" rtlCol="0" anchor="ctr"/>
          <a:lstStyle>
            <a:lvl1pPr algn="r">
              <a:defRPr sz="750" kern="0" spc="75" baseline="0">
                <a:solidFill>
                  <a:srgbClr val="F7D7A5"/>
                </a:solidFill>
                <a:latin typeface="Source Sans Pro" panose="020B0503030403020204" pitchFamily="34" charset="77"/>
              </a:defRPr>
            </a:lvl1pPr>
          </a:lstStyle>
          <a:p>
            <a:fld id="{C601ABE9-9B11-7847-8C93-68A66617D942}" type="slidenum">
              <a:rPr lang="en-US" smtClean="0"/>
              <a:pPr/>
              <a:t>‹#›</a:t>
            </a:fld>
            <a:endParaRPr lang="en-US" dirty="0"/>
          </a:p>
        </p:txBody>
      </p:sp>
    </p:spTree>
    <p:extLst>
      <p:ext uri="{BB962C8B-B14F-4D97-AF65-F5344CB8AC3E}">
        <p14:creationId xmlns:p14="http://schemas.microsoft.com/office/powerpoint/2010/main" val="331980031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Lst>
  <p:hf hdr="0"/>
  <p:txStyles>
    <p:titleStyle>
      <a:lvl1pPr algn="l" defTabSz="685800" rtl="0" eaLnBrk="1" latinLnBrk="0" hangingPunct="1">
        <a:lnSpc>
          <a:spcPct val="90000"/>
        </a:lnSpc>
        <a:spcBef>
          <a:spcPct val="0"/>
        </a:spcBef>
        <a:buNone/>
        <a:defRPr sz="2400" b="1" kern="0" spc="75" baseline="0">
          <a:solidFill>
            <a:srgbClr val="F7D7A5"/>
          </a:solidFill>
          <a:latin typeface="Bahnschrift SemiBold" panose="020B0502040204020203"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1500" kern="0" spc="75" baseline="0">
          <a:solidFill>
            <a:srgbClr val="ECDBD2"/>
          </a:solidFill>
          <a:latin typeface="Bahnschrift SemiLight" panose="020B0502040204020203" pitchFamily="34"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350" kern="0" spc="75" baseline="0">
          <a:solidFill>
            <a:srgbClr val="ECDBD2"/>
          </a:solidFill>
          <a:latin typeface="Bahnschrift SemiLight" panose="020B0502040204020203" pitchFamily="34"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200" kern="0" spc="75" baseline="0">
          <a:solidFill>
            <a:srgbClr val="ECDBD2"/>
          </a:solidFill>
          <a:latin typeface="Bahnschrift SemiLight" panose="020B0502040204020203" pitchFamily="34"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050" kern="0" spc="75" baseline="0">
          <a:solidFill>
            <a:srgbClr val="ECDBD2"/>
          </a:solidFill>
          <a:latin typeface="Bahnschrift SemiLight" panose="020B0502040204020203" pitchFamily="34"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050" kern="0" spc="75" baseline="0">
          <a:solidFill>
            <a:srgbClr val="ECDBD2"/>
          </a:solidFill>
          <a:latin typeface="Bahnschrift SemiLight" panose="020B0502040204020203" pitchFamily="34"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16.xml"/><Relationship Id="rId5" Type="http://schemas.openxmlformats.org/officeDocument/2006/relationships/image" Target="../media/image23.png"/><Relationship Id="rId4" Type="http://schemas.openxmlformats.org/officeDocument/2006/relationships/image" Target="../media/image22.jp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25.xm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47.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8.xml"/><Relationship Id="rId1" Type="http://schemas.openxmlformats.org/officeDocument/2006/relationships/video" Target="https://www.youtube.com/embed/vhyFPV9HiEY?feature=oembed" TargetMode="External"/><Relationship Id="rId5" Type="http://schemas.openxmlformats.org/officeDocument/2006/relationships/image" Target="../media/image48.pn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8.xml"/><Relationship Id="rId1" Type="http://schemas.openxmlformats.org/officeDocument/2006/relationships/video" Target="https://www.youtube.com/embed/VoDXQ-AqG2Q?feature=oembed" TargetMode="External"/><Relationship Id="rId5" Type="http://schemas.openxmlformats.org/officeDocument/2006/relationships/image" Target="../media/image50.jpe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7.xml"/><Relationship Id="rId4" Type="http://schemas.openxmlformats.org/officeDocument/2006/relationships/image" Target="../media/image53.svg"/></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7.xml"/><Relationship Id="rId5" Type="http://schemas.openxmlformats.org/officeDocument/2006/relationships/image" Target="../media/image57.jpg"/><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8.xml"/><Relationship Id="rId1" Type="http://schemas.openxmlformats.org/officeDocument/2006/relationships/video" Target="https://www.youtube.com/embed/Fxc-6scR5J4?list=PL04IxqLfZOqPi-sD1nfyd5ghlbTXIREx8" TargetMode="External"/><Relationship Id="rId4" Type="http://schemas.openxmlformats.org/officeDocument/2006/relationships/image" Target="../media/image58.jpeg"/></Relationships>
</file>

<file path=ppt/slides/_rels/slide3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3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7.xml"/><Relationship Id="rId4"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7.xml"/></Relationships>
</file>

<file path=ppt/slides/_rels/slide42.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7.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5.png"/><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29"/>
          <p:cNvSpPr txBox="1">
            <a:spLocks noGrp="1"/>
          </p:cNvSpPr>
          <p:nvPr>
            <p:ph type="ctrTitle" idx="4294967295"/>
          </p:nvPr>
        </p:nvSpPr>
        <p:spPr>
          <a:xfrm>
            <a:off x="311708" y="579200"/>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330" b="1">
                <a:solidFill>
                  <a:srgbClr val="980000"/>
                </a:solidFill>
                <a:latin typeface="Candara"/>
                <a:ea typeface="Candara"/>
                <a:cs typeface="Candara"/>
                <a:sym typeface="Candara"/>
              </a:rPr>
              <a:t>Culture as Prevention:</a:t>
            </a:r>
            <a:endParaRPr sz="3330" b="1">
              <a:solidFill>
                <a:srgbClr val="980000"/>
              </a:solidFill>
              <a:latin typeface="Candara"/>
              <a:ea typeface="Candara"/>
              <a:cs typeface="Candara"/>
              <a:sym typeface="Candara"/>
            </a:endParaRPr>
          </a:p>
          <a:p>
            <a:pPr marL="0" lvl="0" indent="0" algn="ctr" rtl="0">
              <a:spcBef>
                <a:spcPts val="0"/>
              </a:spcBef>
              <a:spcAft>
                <a:spcPts val="0"/>
              </a:spcAft>
              <a:buSzPts val="990"/>
              <a:buNone/>
            </a:pPr>
            <a:r>
              <a:rPr lang="en" sz="3330" b="1">
                <a:solidFill>
                  <a:srgbClr val="980000"/>
                </a:solidFill>
                <a:latin typeface="Candara"/>
                <a:ea typeface="Candara"/>
                <a:cs typeface="Candara"/>
                <a:sym typeface="Candara"/>
              </a:rPr>
              <a:t>Embracing culturally appropriate tools to improve health and wellbeing with Indigneous populations.</a:t>
            </a:r>
            <a:endParaRPr sz="3330" b="1">
              <a:solidFill>
                <a:srgbClr val="980000"/>
              </a:solidFill>
              <a:latin typeface="Candara"/>
              <a:ea typeface="Candara"/>
              <a:cs typeface="Candara"/>
              <a:sym typeface="Candara"/>
            </a:endParaRPr>
          </a:p>
        </p:txBody>
      </p:sp>
      <p:sp>
        <p:nvSpPr>
          <p:cNvPr id="171" name="Google Shape;171;p29"/>
          <p:cNvSpPr txBox="1">
            <a:spLocks noGrp="1"/>
          </p:cNvSpPr>
          <p:nvPr>
            <p:ph type="subTitle" idx="4294967295"/>
          </p:nvPr>
        </p:nvSpPr>
        <p:spPr>
          <a:xfrm>
            <a:off x="311700" y="3123450"/>
            <a:ext cx="8520600" cy="663900"/>
          </a:xfrm>
          <a:prstGeom prst="rect">
            <a:avLst/>
          </a:prstGeom>
        </p:spPr>
        <p:txBody>
          <a:bodyPr spcFirstLastPara="1" wrap="square" lIns="91425" tIns="91425" rIns="91425" bIns="91425" anchor="t" anchorCtr="0">
            <a:normAutofit/>
          </a:bodyPr>
          <a:lstStyle/>
          <a:p>
            <a:pPr marL="0" lvl="0" indent="0" algn="ctr" rtl="0">
              <a:spcBef>
                <a:spcPts val="0"/>
              </a:spcBef>
              <a:spcAft>
                <a:spcPts val="1200"/>
              </a:spcAft>
              <a:buNone/>
            </a:pPr>
            <a:r>
              <a:rPr lang="en" b="1">
                <a:solidFill>
                  <a:srgbClr val="5B0F00"/>
                </a:solidFill>
                <a:latin typeface="Candara"/>
                <a:ea typeface="Candara"/>
                <a:cs typeface="Candara"/>
                <a:sym typeface="Candara"/>
              </a:rPr>
              <a:t>Melissa Buffalo, Meskwaki, MS, CEO</a:t>
            </a:r>
            <a:endParaRPr b="1">
              <a:solidFill>
                <a:srgbClr val="5B0F00"/>
              </a:solidFill>
              <a:latin typeface="Candara"/>
              <a:ea typeface="Candara"/>
              <a:cs typeface="Candara"/>
              <a:sym typeface="Candara"/>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38"/>
          <p:cNvSpPr txBox="1">
            <a:spLocks noGrp="1"/>
          </p:cNvSpPr>
          <p:nvPr>
            <p:ph type="title"/>
          </p:nvPr>
        </p:nvSpPr>
        <p:spPr>
          <a:xfrm>
            <a:off x="311700" y="1625250"/>
            <a:ext cx="8520600" cy="572700"/>
          </a:xfrm>
          <a:prstGeom prst="rect">
            <a:avLst/>
          </a:prstGeom>
        </p:spPr>
        <p:txBody>
          <a:bodyPr spcFirstLastPara="1" wrap="square" lIns="68575" tIns="68575" rIns="68575" bIns="68575" anchor="t" anchorCtr="0">
            <a:noAutofit/>
          </a:bodyPr>
          <a:lstStyle/>
          <a:p>
            <a:pPr marL="0" lvl="0" indent="0" algn="ctr" rtl="0">
              <a:spcBef>
                <a:spcPts val="0"/>
              </a:spcBef>
              <a:spcAft>
                <a:spcPts val="0"/>
              </a:spcAft>
              <a:buNone/>
            </a:pPr>
            <a:r>
              <a:rPr lang="en" sz="3400"/>
              <a:t>How did we get here…</a:t>
            </a:r>
            <a:endParaRPr sz="3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Google Shape;241;p39"/>
          <p:cNvPicPr preferRelativeResize="0"/>
          <p:nvPr/>
        </p:nvPicPr>
        <p:blipFill>
          <a:blip r:embed="rId3">
            <a:alphaModFix/>
          </a:blip>
          <a:stretch>
            <a:fillRect/>
          </a:stretch>
        </p:blipFill>
        <p:spPr>
          <a:xfrm>
            <a:off x="1046256" y="0"/>
            <a:ext cx="6854955" cy="5143501"/>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40"/>
          <p:cNvSpPr txBox="1">
            <a:spLocks noGrp="1"/>
          </p:cNvSpPr>
          <p:nvPr>
            <p:ph type="title"/>
          </p:nvPr>
        </p:nvSpPr>
        <p:spPr>
          <a:xfrm>
            <a:off x="265500" y="693500"/>
            <a:ext cx="4045200" cy="14823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Clr>
                <a:srgbClr val="862633"/>
              </a:buClr>
              <a:buSzPts val="2100"/>
              <a:buNone/>
            </a:pPr>
            <a:r>
              <a:rPr lang="en" sz="2100"/>
              <a:t>Government Policies, Systems &amp; Environments</a:t>
            </a:r>
            <a:endParaRPr sz="2100"/>
          </a:p>
        </p:txBody>
      </p:sp>
      <p:sp>
        <p:nvSpPr>
          <p:cNvPr id="247" name="Google Shape;247;p40"/>
          <p:cNvSpPr txBox="1">
            <a:spLocks noGrp="1"/>
          </p:cNvSpPr>
          <p:nvPr>
            <p:ph type="subTitle" idx="1"/>
          </p:nvPr>
        </p:nvSpPr>
        <p:spPr>
          <a:xfrm>
            <a:off x="265500" y="1485850"/>
            <a:ext cx="4045200" cy="2787600"/>
          </a:xfrm>
          <a:prstGeom prst="rect">
            <a:avLst/>
          </a:prstGeom>
        </p:spPr>
        <p:txBody>
          <a:bodyPr spcFirstLastPara="1" wrap="square" lIns="68575" tIns="68575" rIns="68575" bIns="68575" anchor="t" anchorCtr="0">
            <a:noAutofit/>
          </a:bodyPr>
          <a:lstStyle/>
          <a:p>
            <a:pPr marL="457200" lvl="0" indent="-330200" algn="l" rtl="0">
              <a:spcBef>
                <a:spcPts val="0"/>
              </a:spcBef>
              <a:spcAft>
                <a:spcPts val="0"/>
              </a:spcAft>
              <a:buSzPts val="1600"/>
              <a:buChar char="●"/>
            </a:pPr>
            <a:r>
              <a:rPr lang="en"/>
              <a:t>Indian Removal Act</a:t>
            </a:r>
            <a:endParaRPr/>
          </a:p>
          <a:p>
            <a:pPr marL="457200" lvl="0" indent="-330200" algn="l" rtl="0">
              <a:spcBef>
                <a:spcPts val="0"/>
              </a:spcBef>
              <a:spcAft>
                <a:spcPts val="0"/>
              </a:spcAft>
              <a:buSzPts val="1600"/>
              <a:buChar char="●"/>
            </a:pPr>
            <a:r>
              <a:rPr lang="en"/>
              <a:t>Allotment Act (Dawes Act)</a:t>
            </a:r>
            <a:endParaRPr/>
          </a:p>
          <a:p>
            <a:pPr marL="457200" lvl="0" indent="-330200" algn="l" rtl="0">
              <a:spcBef>
                <a:spcPts val="0"/>
              </a:spcBef>
              <a:spcAft>
                <a:spcPts val="0"/>
              </a:spcAft>
              <a:buSzPts val="1600"/>
              <a:buChar char="●"/>
            </a:pPr>
            <a:r>
              <a:rPr lang="en"/>
              <a:t>Indian Reorganization Act (Indian New Deal)</a:t>
            </a:r>
            <a:endParaRPr/>
          </a:p>
          <a:p>
            <a:pPr marL="457200" lvl="0" indent="-330200" algn="l" rtl="0">
              <a:spcBef>
                <a:spcPts val="0"/>
              </a:spcBef>
              <a:spcAft>
                <a:spcPts val="0"/>
              </a:spcAft>
              <a:buSzPts val="1600"/>
              <a:buChar char="●"/>
            </a:pPr>
            <a:r>
              <a:rPr lang="en"/>
              <a:t>Indian Relocation Act</a:t>
            </a:r>
            <a:endParaRPr/>
          </a:p>
          <a:p>
            <a:pPr marL="457200" lvl="0" indent="-330200" algn="l" rtl="0">
              <a:spcBef>
                <a:spcPts val="0"/>
              </a:spcBef>
              <a:spcAft>
                <a:spcPts val="0"/>
              </a:spcAft>
              <a:buSzPts val="1600"/>
              <a:buChar char="●"/>
            </a:pPr>
            <a:r>
              <a:rPr lang="en"/>
              <a:t>Indian Religious Freedom Act</a:t>
            </a:r>
            <a:endParaRPr/>
          </a:p>
          <a:p>
            <a:pPr marL="457200" lvl="0" indent="-330200" algn="l" rtl="0">
              <a:spcBef>
                <a:spcPts val="0"/>
              </a:spcBef>
              <a:spcAft>
                <a:spcPts val="0"/>
              </a:spcAft>
              <a:buSzPts val="1600"/>
              <a:buChar char="●"/>
            </a:pPr>
            <a:r>
              <a:rPr lang="en"/>
              <a:t>Votings rights  </a:t>
            </a:r>
            <a:endParaRPr/>
          </a:p>
          <a:p>
            <a:pPr marL="457200" lvl="0" indent="-330200" algn="l" rtl="0">
              <a:spcBef>
                <a:spcPts val="0"/>
              </a:spcBef>
              <a:spcAft>
                <a:spcPts val="0"/>
              </a:spcAft>
              <a:buSzPts val="1600"/>
              <a:buChar char="●"/>
            </a:pPr>
            <a:r>
              <a:rPr lang="en"/>
              <a:t>Government food system</a:t>
            </a:r>
            <a:endParaRPr/>
          </a:p>
          <a:p>
            <a:pPr marL="457200" lvl="0" indent="-330200" algn="l" rtl="0">
              <a:spcBef>
                <a:spcPts val="0"/>
              </a:spcBef>
              <a:spcAft>
                <a:spcPts val="0"/>
              </a:spcAft>
              <a:buSzPts val="1600"/>
              <a:buChar char="●"/>
            </a:pPr>
            <a:r>
              <a:rPr lang="en"/>
              <a:t>Forced Sterilization</a:t>
            </a:r>
            <a:endParaRPr/>
          </a:p>
          <a:p>
            <a:pPr marL="457200" lvl="0" indent="-330200" algn="l" rtl="0">
              <a:spcBef>
                <a:spcPts val="0"/>
              </a:spcBef>
              <a:spcAft>
                <a:spcPts val="0"/>
              </a:spcAft>
              <a:buSzPts val="1600"/>
              <a:buChar char="●"/>
            </a:pPr>
            <a:r>
              <a:rPr lang="en"/>
              <a:t>Flood Control Act</a:t>
            </a:r>
            <a:endParaRPr/>
          </a:p>
          <a:p>
            <a:pPr marL="457200" lvl="0" indent="-330200" algn="l" rtl="0">
              <a:spcBef>
                <a:spcPts val="0"/>
              </a:spcBef>
              <a:spcAft>
                <a:spcPts val="0"/>
              </a:spcAft>
              <a:buSzPts val="1600"/>
              <a:buChar char="●"/>
            </a:pPr>
            <a:r>
              <a:rPr lang="en"/>
              <a:t>Boarding school era</a:t>
            </a:r>
            <a:endParaRPr/>
          </a:p>
          <a:p>
            <a:pPr marL="0" lvl="0" indent="0" algn="l" rtl="0">
              <a:spcBef>
                <a:spcPts val="0"/>
              </a:spcBef>
              <a:spcAft>
                <a:spcPts val="0"/>
              </a:spcAft>
              <a:buNone/>
            </a:pPr>
            <a:endParaRPr/>
          </a:p>
        </p:txBody>
      </p:sp>
      <p:pic>
        <p:nvPicPr>
          <p:cNvPr id="248" name="Google Shape;248;p40"/>
          <p:cNvPicPr preferRelativeResize="0"/>
          <p:nvPr/>
        </p:nvPicPr>
        <p:blipFill rotWithShape="1">
          <a:blip r:embed="rId3">
            <a:alphaModFix/>
          </a:blip>
          <a:srcRect l="5380" r="16973"/>
          <a:stretch/>
        </p:blipFill>
        <p:spPr>
          <a:xfrm>
            <a:off x="4572000" y="-61262"/>
            <a:ext cx="4575026" cy="520476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4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Clr>
                <a:srgbClr val="862633"/>
              </a:buClr>
              <a:buSzPts val="2100"/>
              <a:buNone/>
            </a:pPr>
            <a:r>
              <a:rPr lang="en"/>
              <a:t>Historical events</a:t>
            </a:r>
            <a:endParaRPr/>
          </a:p>
        </p:txBody>
      </p:sp>
      <p:sp>
        <p:nvSpPr>
          <p:cNvPr id="254" name="Google Shape;254;p41"/>
          <p:cNvSpPr txBox="1">
            <a:spLocks noGrp="1"/>
          </p:cNvSpPr>
          <p:nvPr>
            <p:ph type="body" idx="1"/>
          </p:nvPr>
        </p:nvSpPr>
        <p:spPr>
          <a:xfrm>
            <a:off x="87475" y="1135350"/>
            <a:ext cx="5463600" cy="2690700"/>
          </a:xfrm>
          <a:prstGeom prst="rect">
            <a:avLst/>
          </a:prstGeom>
          <a:noFill/>
          <a:ln>
            <a:noFill/>
          </a:ln>
        </p:spPr>
        <p:txBody>
          <a:bodyPr spcFirstLastPara="1" wrap="square" lIns="68575" tIns="68575" rIns="68575" bIns="68575" anchor="t" anchorCtr="0">
            <a:noAutofit/>
          </a:bodyPr>
          <a:lstStyle/>
          <a:p>
            <a:pPr marL="342900" lvl="0" indent="0" algn="l" rtl="0">
              <a:lnSpc>
                <a:spcPct val="100000"/>
              </a:lnSpc>
              <a:spcBef>
                <a:spcPts val="0"/>
              </a:spcBef>
              <a:spcAft>
                <a:spcPts val="0"/>
              </a:spcAft>
              <a:buNone/>
            </a:pPr>
            <a:r>
              <a:rPr lang="en" sz="1900">
                <a:solidFill>
                  <a:srgbClr val="666666"/>
                </a:solidFill>
              </a:rPr>
              <a:t>1862 - </a:t>
            </a:r>
            <a:r>
              <a:rPr lang="en" sz="1100">
                <a:solidFill>
                  <a:srgbClr val="666666"/>
                </a:solidFill>
              </a:rPr>
              <a:t> </a:t>
            </a:r>
            <a:r>
              <a:rPr lang="en" sz="1900">
                <a:solidFill>
                  <a:srgbClr val="666666"/>
                </a:solidFill>
              </a:rPr>
              <a:t>Dakota 38+2 mass execution</a:t>
            </a:r>
            <a:endParaRPr sz="1100">
              <a:solidFill>
                <a:srgbClr val="666666"/>
              </a:solidFill>
            </a:endParaRPr>
          </a:p>
          <a:p>
            <a:pPr marL="342900" lvl="0" indent="0" algn="l" rtl="0">
              <a:lnSpc>
                <a:spcPct val="100000"/>
              </a:lnSpc>
              <a:spcBef>
                <a:spcPts val="0"/>
              </a:spcBef>
              <a:spcAft>
                <a:spcPts val="0"/>
              </a:spcAft>
              <a:buNone/>
            </a:pPr>
            <a:r>
              <a:rPr lang="en" sz="1900">
                <a:solidFill>
                  <a:srgbClr val="666666"/>
                </a:solidFill>
              </a:rPr>
              <a:t>1868 - </a:t>
            </a:r>
            <a:r>
              <a:rPr lang="en" sz="1100">
                <a:solidFill>
                  <a:srgbClr val="666666"/>
                </a:solidFill>
              </a:rPr>
              <a:t> </a:t>
            </a:r>
            <a:r>
              <a:rPr lang="en" sz="1900">
                <a:solidFill>
                  <a:srgbClr val="666666"/>
                </a:solidFill>
              </a:rPr>
              <a:t>Laramie Treaty/Sioux Treaty of 1968</a:t>
            </a:r>
            <a:endParaRPr sz="1900">
              <a:solidFill>
                <a:srgbClr val="666666"/>
              </a:solidFill>
            </a:endParaRPr>
          </a:p>
          <a:p>
            <a:pPr marL="342900" lvl="0" indent="0" algn="l" rtl="0">
              <a:lnSpc>
                <a:spcPct val="100000"/>
              </a:lnSpc>
              <a:spcBef>
                <a:spcPts val="0"/>
              </a:spcBef>
              <a:spcAft>
                <a:spcPts val="0"/>
              </a:spcAft>
              <a:buNone/>
            </a:pPr>
            <a:r>
              <a:rPr lang="en" sz="1900">
                <a:solidFill>
                  <a:srgbClr val="666666"/>
                </a:solidFill>
              </a:rPr>
              <a:t>1869</a:t>
            </a:r>
            <a:r>
              <a:rPr lang="en" sz="1100">
                <a:solidFill>
                  <a:srgbClr val="666666"/>
                </a:solidFill>
              </a:rPr>
              <a:t> </a:t>
            </a:r>
            <a:r>
              <a:rPr lang="en" sz="1900">
                <a:solidFill>
                  <a:srgbClr val="666666"/>
                </a:solidFill>
              </a:rPr>
              <a:t> - Transcontinental Railroad completed </a:t>
            </a:r>
            <a:endParaRPr sz="1900">
              <a:solidFill>
                <a:srgbClr val="666666"/>
              </a:solidFill>
            </a:endParaRPr>
          </a:p>
          <a:p>
            <a:pPr marL="342900" lvl="0" indent="0" algn="l" rtl="0">
              <a:lnSpc>
                <a:spcPct val="100000"/>
              </a:lnSpc>
              <a:spcBef>
                <a:spcPts val="0"/>
              </a:spcBef>
              <a:spcAft>
                <a:spcPts val="0"/>
              </a:spcAft>
              <a:buNone/>
            </a:pPr>
            <a:r>
              <a:rPr lang="en" sz="1900">
                <a:solidFill>
                  <a:srgbClr val="666666"/>
                </a:solidFill>
              </a:rPr>
              <a:t>1874 - Gold was discovered in the Black Hills</a:t>
            </a:r>
            <a:endParaRPr sz="1100">
              <a:solidFill>
                <a:srgbClr val="666666"/>
              </a:solidFill>
            </a:endParaRPr>
          </a:p>
          <a:p>
            <a:pPr marL="342900" lvl="0" indent="0" algn="l" rtl="0">
              <a:lnSpc>
                <a:spcPct val="100000"/>
              </a:lnSpc>
              <a:spcBef>
                <a:spcPts val="0"/>
              </a:spcBef>
              <a:spcAft>
                <a:spcPts val="0"/>
              </a:spcAft>
              <a:buNone/>
            </a:pPr>
            <a:r>
              <a:rPr lang="en" sz="1900">
                <a:solidFill>
                  <a:srgbClr val="666666"/>
                </a:solidFill>
              </a:rPr>
              <a:t>1879 - Boarding school era begun</a:t>
            </a:r>
            <a:endParaRPr sz="1100">
              <a:solidFill>
                <a:srgbClr val="666666"/>
              </a:solidFill>
            </a:endParaRPr>
          </a:p>
          <a:p>
            <a:pPr marL="342900" lvl="0" indent="0" algn="l" rtl="0">
              <a:lnSpc>
                <a:spcPct val="100000"/>
              </a:lnSpc>
              <a:spcBef>
                <a:spcPts val="0"/>
              </a:spcBef>
              <a:spcAft>
                <a:spcPts val="0"/>
              </a:spcAft>
              <a:buNone/>
            </a:pPr>
            <a:r>
              <a:rPr lang="en" sz="1900">
                <a:solidFill>
                  <a:srgbClr val="666666"/>
                </a:solidFill>
              </a:rPr>
              <a:t>1886 - Statue of Liberty was dedicated</a:t>
            </a:r>
            <a:endParaRPr sz="1100">
              <a:solidFill>
                <a:srgbClr val="666666"/>
              </a:solidFill>
            </a:endParaRPr>
          </a:p>
          <a:p>
            <a:pPr marL="342900" lvl="0" indent="0" algn="l" rtl="0">
              <a:lnSpc>
                <a:spcPct val="100000"/>
              </a:lnSpc>
              <a:spcBef>
                <a:spcPts val="0"/>
              </a:spcBef>
              <a:spcAft>
                <a:spcPts val="0"/>
              </a:spcAft>
              <a:buNone/>
            </a:pPr>
            <a:r>
              <a:rPr lang="en" sz="1900">
                <a:solidFill>
                  <a:srgbClr val="666666"/>
                </a:solidFill>
              </a:rPr>
              <a:t>1887 - Allotment Act/Dawes Act</a:t>
            </a:r>
            <a:endParaRPr sz="1100">
              <a:solidFill>
                <a:srgbClr val="666666"/>
              </a:solidFill>
            </a:endParaRPr>
          </a:p>
          <a:p>
            <a:pPr marL="342900" lvl="0" indent="0" algn="l" rtl="0">
              <a:lnSpc>
                <a:spcPct val="100000"/>
              </a:lnSpc>
              <a:spcBef>
                <a:spcPts val="0"/>
              </a:spcBef>
              <a:spcAft>
                <a:spcPts val="0"/>
              </a:spcAft>
              <a:buNone/>
            </a:pPr>
            <a:r>
              <a:rPr lang="en" sz="1900">
                <a:solidFill>
                  <a:srgbClr val="666666"/>
                </a:solidFill>
              </a:rPr>
              <a:t>1890 - Wounded Knee Massacre</a:t>
            </a:r>
            <a:endParaRPr sz="1900">
              <a:solidFill>
                <a:srgbClr val="666666"/>
              </a:solidFill>
            </a:endParaRPr>
          </a:p>
          <a:p>
            <a:pPr marL="0" lvl="0" indent="0" algn="l" rtl="0">
              <a:lnSpc>
                <a:spcPct val="115000"/>
              </a:lnSpc>
              <a:spcBef>
                <a:spcPts val="0"/>
              </a:spcBef>
              <a:spcAft>
                <a:spcPts val="1200"/>
              </a:spcAft>
              <a:buSzPts val="1400"/>
              <a:buNone/>
            </a:pPr>
            <a:endParaRPr>
              <a:solidFill>
                <a:srgbClr val="666666"/>
              </a:solidFill>
            </a:endParaRPr>
          </a:p>
        </p:txBody>
      </p:sp>
      <p:pic>
        <p:nvPicPr>
          <p:cNvPr id="255" name="Google Shape;255;p41"/>
          <p:cNvPicPr preferRelativeResize="0"/>
          <p:nvPr/>
        </p:nvPicPr>
        <p:blipFill>
          <a:blip r:embed="rId3">
            <a:alphaModFix/>
          </a:blip>
          <a:stretch>
            <a:fillRect/>
          </a:stretch>
        </p:blipFill>
        <p:spPr>
          <a:xfrm>
            <a:off x="5115475" y="2082525"/>
            <a:ext cx="3904150" cy="23322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42"/>
          <p:cNvSpPr txBox="1">
            <a:spLocks noGrp="1"/>
          </p:cNvSpPr>
          <p:nvPr>
            <p:ph type="title"/>
          </p:nvPr>
        </p:nvSpPr>
        <p:spPr>
          <a:xfrm>
            <a:off x="311700" y="506175"/>
            <a:ext cx="8520600" cy="5727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Clr>
                <a:srgbClr val="862633"/>
              </a:buClr>
              <a:buSzPts val="2100"/>
              <a:buNone/>
            </a:pPr>
            <a:r>
              <a:rPr lang="en"/>
              <a:t>Historical trauma is CURRENT trauma</a:t>
            </a:r>
            <a:endParaRPr/>
          </a:p>
        </p:txBody>
      </p:sp>
      <p:pic>
        <p:nvPicPr>
          <p:cNvPr id="261" name="Google Shape;261;p42"/>
          <p:cNvPicPr preferRelativeResize="0"/>
          <p:nvPr/>
        </p:nvPicPr>
        <p:blipFill rotWithShape="1">
          <a:blip r:embed="rId3">
            <a:alphaModFix/>
          </a:blip>
          <a:srcRect l="53785"/>
          <a:stretch/>
        </p:blipFill>
        <p:spPr>
          <a:xfrm>
            <a:off x="5292300" y="1078875"/>
            <a:ext cx="2035425" cy="2817400"/>
          </a:xfrm>
          <a:prstGeom prst="rect">
            <a:avLst/>
          </a:prstGeom>
          <a:noFill/>
          <a:ln>
            <a:noFill/>
          </a:ln>
        </p:spPr>
      </p:pic>
      <p:pic>
        <p:nvPicPr>
          <p:cNvPr id="262" name="Google Shape;262;p42"/>
          <p:cNvPicPr preferRelativeResize="0"/>
          <p:nvPr/>
        </p:nvPicPr>
        <p:blipFill rotWithShape="1">
          <a:blip r:embed="rId4">
            <a:alphaModFix/>
          </a:blip>
          <a:srcRect r="50000"/>
          <a:stretch/>
        </p:blipFill>
        <p:spPr>
          <a:xfrm>
            <a:off x="1700400" y="1078875"/>
            <a:ext cx="2241694" cy="2817399"/>
          </a:xfrm>
          <a:prstGeom prst="rect">
            <a:avLst/>
          </a:prstGeom>
          <a:noFill/>
          <a:ln>
            <a:noFill/>
          </a:ln>
        </p:spPr>
      </p:pic>
      <p:pic>
        <p:nvPicPr>
          <p:cNvPr id="263" name="Google Shape;263;p42"/>
          <p:cNvPicPr preferRelativeResize="0"/>
          <p:nvPr/>
        </p:nvPicPr>
        <p:blipFill>
          <a:blip r:embed="rId5">
            <a:alphaModFix/>
          </a:blip>
          <a:stretch>
            <a:fillRect/>
          </a:stretch>
        </p:blipFill>
        <p:spPr>
          <a:xfrm rot="-302991">
            <a:off x="32540" y="1802463"/>
            <a:ext cx="9024617" cy="1370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43"/>
          <p:cNvPicPr preferRelativeResize="0"/>
          <p:nvPr/>
        </p:nvPicPr>
        <p:blipFill>
          <a:blip r:embed="rId3">
            <a:alphaModFix/>
          </a:blip>
          <a:stretch>
            <a:fillRect/>
          </a:stretch>
        </p:blipFill>
        <p:spPr>
          <a:xfrm>
            <a:off x="1144531" y="0"/>
            <a:ext cx="6854955" cy="5143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3"/>
        <p:cNvGrpSpPr/>
        <p:nvPr/>
      </p:nvGrpSpPr>
      <p:grpSpPr>
        <a:xfrm>
          <a:off x="0" y="0"/>
          <a:ext cx="0" cy="0"/>
          <a:chOff x="0" y="0"/>
          <a:chExt cx="0" cy="0"/>
        </a:xfrm>
      </p:grpSpPr>
      <p:sp>
        <p:nvSpPr>
          <p:cNvPr id="274" name="Google Shape;274;p44"/>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Clr>
                <a:srgbClr val="862633"/>
              </a:buClr>
              <a:buSzPts val="2100"/>
              <a:buNone/>
            </a:pPr>
            <a:r>
              <a:rPr lang="en"/>
              <a:t>Tribal Sovereignty</a:t>
            </a:r>
            <a:endParaRPr/>
          </a:p>
        </p:txBody>
      </p:sp>
      <p:sp>
        <p:nvSpPr>
          <p:cNvPr id="275" name="Google Shape;275;p44"/>
          <p:cNvSpPr txBox="1">
            <a:spLocks noGrp="1"/>
          </p:cNvSpPr>
          <p:nvPr>
            <p:ph type="body" idx="1"/>
          </p:nvPr>
        </p:nvSpPr>
        <p:spPr>
          <a:xfrm>
            <a:off x="529125" y="1152475"/>
            <a:ext cx="8003100" cy="1448400"/>
          </a:xfrm>
          <a:prstGeom prst="rect">
            <a:avLst/>
          </a:prstGeom>
          <a:noFill/>
          <a:ln>
            <a:noFill/>
          </a:ln>
        </p:spPr>
        <p:txBody>
          <a:bodyPr spcFirstLastPara="1" wrap="square" lIns="68575" tIns="68575" rIns="68575" bIns="68575" anchor="t" anchorCtr="0">
            <a:noAutofit/>
          </a:bodyPr>
          <a:lstStyle/>
          <a:p>
            <a:pPr marL="0" lvl="0" indent="0" algn="ctr" rtl="0">
              <a:lnSpc>
                <a:spcPct val="115000"/>
              </a:lnSpc>
              <a:spcBef>
                <a:spcPts val="0"/>
              </a:spcBef>
              <a:spcAft>
                <a:spcPts val="0"/>
              </a:spcAft>
              <a:buSzPts val="1400"/>
              <a:buNone/>
            </a:pPr>
            <a:r>
              <a:rPr lang="en" sz="1800"/>
              <a:t>Federally recognized tribes are recognized as possessing certain inherent rights of self-government and are entitled to receive certain federal benefits, services, and protections because of their special relationship with the United States. - US Department of Interior Indian Affairs</a:t>
            </a:r>
            <a:endParaRPr sz="1800"/>
          </a:p>
          <a:p>
            <a:pPr marL="0" lvl="0" indent="0" algn="ctr" rtl="0">
              <a:lnSpc>
                <a:spcPct val="115000"/>
              </a:lnSpc>
              <a:spcBef>
                <a:spcPts val="1200"/>
              </a:spcBef>
              <a:spcAft>
                <a:spcPts val="0"/>
              </a:spcAft>
              <a:buSzPts val="1400"/>
              <a:buNone/>
            </a:pPr>
            <a:endParaRPr sz="1800"/>
          </a:p>
          <a:p>
            <a:pPr marL="0" lvl="0" indent="0" algn="ctr" rtl="0">
              <a:lnSpc>
                <a:spcPct val="115000"/>
              </a:lnSpc>
              <a:spcBef>
                <a:spcPts val="1200"/>
              </a:spcBef>
              <a:spcAft>
                <a:spcPts val="1200"/>
              </a:spcAft>
              <a:buSzPts val="1400"/>
              <a:buNone/>
            </a:pPr>
            <a:endParaRPr sz="1800"/>
          </a:p>
        </p:txBody>
      </p:sp>
      <p:pic>
        <p:nvPicPr>
          <p:cNvPr id="276" name="Google Shape;276;p44"/>
          <p:cNvPicPr preferRelativeResize="0"/>
          <p:nvPr/>
        </p:nvPicPr>
        <p:blipFill rotWithShape="1">
          <a:blip r:embed="rId3">
            <a:alphaModFix/>
          </a:blip>
          <a:srcRect/>
          <a:stretch/>
        </p:blipFill>
        <p:spPr>
          <a:xfrm>
            <a:off x="1351361" y="2735625"/>
            <a:ext cx="6441300" cy="14484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45"/>
          <p:cNvPicPr preferRelativeResize="0"/>
          <p:nvPr/>
        </p:nvPicPr>
        <p:blipFill>
          <a:blip r:embed="rId3">
            <a:alphaModFix/>
          </a:blip>
          <a:stretch>
            <a:fillRect/>
          </a:stretch>
        </p:blipFill>
        <p:spPr>
          <a:xfrm>
            <a:off x="1144540" y="0"/>
            <a:ext cx="6854925" cy="51435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pic>
        <p:nvPicPr>
          <p:cNvPr id="286" name="Google Shape;286;p46"/>
          <p:cNvPicPr preferRelativeResize="0"/>
          <p:nvPr/>
        </p:nvPicPr>
        <p:blipFill>
          <a:blip r:embed="rId3">
            <a:alphaModFix/>
          </a:blip>
          <a:stretch>
            <a:fillRect/>
          </a:stretch>
        </p:blipFill>
        <p:spPr>
          <a:xfrm>
            <a:off x="531000" y="589825"/>
            <a:ext cx="3840226" cy="3807001"/>
          </a:xfrm>
          <a:prstGeom prst="rect">
            <a:avLst/>
          </a:prstGeom>
          <a:noFill/>
          <a:ln>
            <a:noFill/>
          </a:ln>
        </p:spPr>
      </p:pic>
      <p:pic>
        <p:nvPicPr>
          <p:cNvPr id="287" name="Google Shape;287;p46"/>
          <p:cNvPicPr preferRelativeResize="0"/>
          <p:nvPr/>
        </p:nvPicPr>
        <p:blipFill>
          <a:blip r:embed="rId4">
            <a:alphaModFix/>
          </a:blip>
          <a:stretch>
            <a:fillRect/>
          </a:stretch>
        </p:blipFill>
        <p:spPr>
          <a:xfrm>
            <a:off x="4801450" y="589825"/>
            <a:ext cx="3829896" cy="38069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pic>
        <p:nvPicPr>
          <p:cNvPr id="292" name="Google Shape;292;p47"/>
          <p:cNvPicPr preferRelativeResize="0"/>
          <p:nvPr/>
        </p:nvPicPr>
        <p:blipFill>
          <a:blip r:embed="rId3">
            <a:alphaModFix/>
          </a:blip>
          <a:stretch>
            <a:fillRect/>
          </a:stretch>
        </p:blipFill>
        <p:spPr>
          <a:xfrm>
            <a:off x="5457025" y="166375"/>
            <a:ext cx="3203550" cy="4404876"/>
          </a:xfrm>
          <a:prstGeom prst="rect">
            <a:avLst/>
          </a:prstGeom>
          <a:noFill/>
          <a:ln>
            <a:noFill/>
          </a:ln>
        </p:spPr>
      </p:pic>
      <p:pic>
        <p:nvPicPr>
          <p:cNvPr id="293" name="Google Shape;293;p47"/>
          <p:cNvPicPr preferRelativeResize="0"/>
          <p:nvPr/>
        </p:nvPicPr>
        <p:blipFill>
          <a:blip r:embed="rId4">
            <a:alphaModFix/>
          </a:blip>
          <a:stretch>
            <a:fillRect/>
          </a:stretch>
        </p:blipFill>
        <p:spPr>
          <a:xfrm>
            <a:off x="1685850" y="188037"/>
            <a:ext cx="3203550" cy="417028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30"/>
          <p:cNvPicPr preferRelativeResize="0"/>
          <p:nvPr/>
        </p:nvPicPr>
        <p:blipFill>
          <a:blip r:embed="rId3">
            <a:alphaModFix/>
          </a:blip>
          <a:stretch>
            <a:fillRect/>
          </a:stretch>
        </p:blipFill>
        <p:spPr>
          <a:xfrm>
            <a:off x="3705775" y="579925"/>
            <a:ext cx="5332574" cy="3555050"/>
          </a:xfrm>
          <a:prstGeom prst="rect">
            <a:avLst/>
          </a:prstGeom>
          <a:noFill/>
          <a:ln>
            <a:noFill/>
          </a:ln>
        </p:spPr>
      </p:pic>
      <p:pic>
        <p:nvPicPr>
          <p:cNvPr id="177" name="Google Shape;177;p30"/>
          <p:cNvPicPr preferRelativeResize="0"/>
          <p:nvPr/>
        </p:nvPicPr>
        <p:blipFill>
          <a:blip r:embed="rId4">
            <a:alphaModFix/>
          </a:blip>
          <a:stretch>
            <a:fillRect/>
          </a:stretch>
        </p:blipFill>
        <p:spPr>
          <a:xfrm rot="-740760">
            <a:off x="291003" y="1706152"/>
            <a:ext cx="3178296" cy="173119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pic>
        <p:nvPicPr>
          <p:cNvPr id="299" name="Google Shape;299;p48"/>
          <p:cNvPicPr preferRelativeResize="0"/>
          <p:nvPr/>
        </p:nvPicPr>
        <p:blipFill>
          <a:blip r:embed="rId3">
            <a:alphaModFix/>
          </a:blip>
          <a:stretch>
            <a:fillRect/>
          </a:stretch>
        </p:blipFill>
        <p:spPr>
          <a:xfrm>
            <a:off x="0" y="0"/>
            <a:ext cx="9144003" cy="514349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49"/>
          <p:cNvPicPr preferRelativeResize="0"/>
          <p:nvPr/>
        </p:nvPicPr>
        <p:blipFill>
          <a:blip r:embed="rId3">
            <a:alphaModFix/>
          </a:blip>
          <a:stretch>
            <a:fillRect/>
          </a:stretch>
        </p:blipFill>
        <p:spPr>
          <a:xfrm>
            <a:off x="1907925" y="542775"/>
            <a:ext cx="5328149" cy="3801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pic>
        <p:nvPicPr>
          <p:cNvPr id="309" name="Google Shape;309;p50"/>
          <p:cNvPicPr preferRelativeResize="0"/>
          <p:nvPr/>
        </p:nvPicPr>
        <p:blipFill>
          <a:blip r:embed="rId3">
            <a:alphaModFix/>
          </a:blip>
          <a:stretch>
            <a:fillRect/>
          </a:stretch>
        </p:blipFill>
        <p:spPr>
          <a:xfrm rot="-1015777">
            <a:off x="495662" y="799631"/>
            <a:ext cx="4030200" cy="3129413"/>
          </a:xfrm>
          <a:prstGeom prst="rect">
            <a:avLst/>
          </a:prstGeom>
          <a:noFill/>
          <a:ln>
            <a:noFill/>
          </a:ln>
        </p:spPr>
      </p:pic>
      <p:pic>
        <p:nvPicPr>
          <p:cNvPr id="310" name="Google Shape;310;p50"/>
          <p:cNvPicPr preferRelativeResize="0"/>
          <p:nvPr/>
        </p:nvPicPr>
        <p:blipFill>
          <a:blip r:embed="rId4">
            <a:alphaModFix/>
          </a:blip>
          <a:stretch>
            <a:fillRect/>
          </a:stretch>
        </p:blipFill>
        <p:spPr>
          <a:xfrm rot="788884">
            <a:off x="3860786" y="616873"/>
            <a:ext cx="4649180" cy="3612353"/>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pic>
        <p:nvPicPr>
          <p:cNvPr id="315" name="Google Shape;315;p51"/>
          <p:cNvPicPr preferRelativeResize="0"/>
          <p:nvPr/>
        </p:nvPicPr>
        <p:blipFill>
          <a:blip r:embed="rId3">
            <a:alphaModFix/>
          </a:blip>
          <a:stretch>
            <a:fillRect/>
          </a:stretch>
        </p:blipFill>
        <p:spPr>
          <a:xfrm rot="4">
            <a:off x="5822825" y="159464"/>
            <a:ext cx="2793274" cy="4424320"/>
          </a:xfrm>
          <a:prstGeom prst="rect">
            <a:avLst/>
          </a:prstGeom>
          <a:noFill/>
          <a:ln>
            <a:noFill/>
          </a:ln>
        </p:spPr>
      </p:pic>
      <p:pic>
        <p:nvPicPr>
          <p:cNvPr id="316" name="Google Shape;316;p51"/>
          <p:cNvPicPr preferRelativeResize="0"/>
          <p:nvPr/>
        </p:nvPicPr>
        <p:blipFill>
          <a:blip r:embed="rId4">
            <a:alphaModFix/>
          </a:blip>
          <a:stretch>
            <a:fillRect/>
          </a:stretch>
        </p:blipFill>
        <p:spPr>
          <a:xfrm>
            <a:off x="1810051" y="294075"/>
            <a:ext cx="3226401" cy="41551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pic>
        <p:nvPicPr>
          <p:cNvPr id="321" name="Google Shape;321;p52"/>
          <p:cNvPicPr preferRelativeResize="0"/>
          <p:nvPr/>
        </p:nvPicPr>
        <p:blipFill>
          <a:blip r:embed="rId3">
            <a:alphaModFix/>
          </a:blip>
          <a:stretch>
            <a:fillRect/>
          </a:stretch>
        </p:blipFill>
        <p:spPr>
          <a:xfrm rot="-10">
            <a:off x="2004326" y="113855"/>
            <a:ext cx="3305748" cy="4277616"/>
          </a:xfrm>
          <a:prstGeom prst="rect">
            <a:avLst/>
          </a:prstGeom>
          <a:noFill/>
          <a:ln>
            <a:noFill/>
          </a:ln>
        </p:spPr>
      </p:pic>
      <p:pic>
        <p:nvPicPr>
          <p:cNvPr id="322" name="Google Shape;322;p52"/>
          <p:cNvPicPr preferRelativeResize="0"/>
          <p:nvPr/>
        </p:nvPicPr>
        <p:blipFill>
          <a:blip r:embed="rId4">
            <a:alphaModFix/>
          </a:blip>
          <a:stretch>
            <a:fillRect/>
          </a:stretch>
        </p:blipFill>
        <p:spPr>
          <a:xfrm>
            <a:off x="5600575" y="113850"/>
            <a:ext cx="3234149" cy="44453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pic>
        <p:nvPicPr>
          <p:cNvPr id="327" name="Google Shape;327;p53"/>
          <p:cNvPicPr preferRelativeResize="0"/>
          <p:nvPr/>
        </p:nvPicPr>
        <p:blipFill>
          <a:blip r:embed="rId3">
            <a:alphaModFix/>
          </a:blip>
          <a:stretch>
            <a:fillRect/>
          </a:stretch>
        </p:blipFill>
        <p:spPr>
          <a:xfrm>
            <a:off x="5779875" y="97050"/>
            <a:ext cx="2640925" cy="4496525"/>
          </a:xfrm>
          <a:prstGeom prst="rect">
            <a:avLst/>
          </a:prstGeom>
          <a:noFill/>
          <a:ln>
            <a:noFill/>
          </a:ln>
        </p:spPr>
      </p:pic>
      <p:pic>
        <p:nvPicPr>
          <p:cNvPr id="328" name="Google Shape;328;p53"/>
          <p:cNvPicPr preferRelativeResize="0"/>
          <p:nvPr/>
        </p:nvPicPr>
        <p:blipFill>
          <a:blip r:embed="rId4">
            <a:alphaModFix/>
          </a:blip>
          <a:stretch>
            <a:fillRect/>
          </a:stretch>
        </p:blipFill>
        <p:spPr>
          <a:xfrm>
            <a:off x="407376" y="796925"/>
            <a:ext cx="4969475" cy="35496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333" name="Google Shape;333;p54"/>
          <p:cNvPicPr preferRelativeResize="0"/>
          <p:nvPr/>
        </p:nvPicPr>
        <p:blipFill>
          <a:blip r:embed="rId3">
            <a:alphaModFix/>
          </a:blip>
          <a:stretch>
            <a:fillRect/>
          </a:stretch>
        </p:blipFill>
        <p:spPr>
          <a:xfrm>
            <a:off x="5080586" y="3797825"/>
            <a:ext cx="394035" cy="423850"/>
          </a:xfrm>
          <a:prstGeom prst="rect">
            <a:avLst/>
          </a:prstGeom>
          <a:noFill/>
          <a:ln>
            <a:noFill/>
          </a:ln>
        </p:spPr>
      </p:pic>
      <p:pic>
        <p:nvPicPr>
          <p:cNvPr id="334" name="Google Shape;334;p54"/>
          <p:cNvPicPr preferRelativeResize="0"/>
          <p:nvPr/>
        </p:nvPicPr>
        <p:blipFill>
          <a:blip r:embed="rId4">
            <a:alphaModFix/>
          </a:blip>
          <a:stretch>
            <a:fillRect/>
          </a:stretch>
        </p:blipFill>
        <p:spPr>
          <a:xfrm>
            <a:off x="3113475" y="3797825"/>
            <a:ext cx="394035" cy="423850"/>
          </a:xfrm>
          <a:prstGeom prst="rect">
            <a:avLst/>
          </a:prstGeom>
          <a:noFill/>
          <a:ln>
            <a:noFill/>
          </a:ln>
        </p:spPr>
      </p:pic>
      <p:pic>
        <p:nvPicPr>
          <p:cNvPr id="335" name="Google Shape;335;p54"/>
          <p:cNvPicPr preferRelativeResize="0"/>
          <p:nvPr/>
        </p:nvPicPr>
        <p:blipFill>
          <a:blip r:embed="rId5">
            <a:alphaModFix/>
          </a:blip>
          <a:stretch>
            <a:fillRect/>
          </a:stretch>
        </p:blipFill>
        <p:spPr>
          <a:xfrm>
            <a:off x="4424882" y="3797825"/>
            <a:ext cx="394035" cy="423850"/>
          </a:xfrm>
          <a:prstGeom prst="rect">
            <a:avLst/>
          </a:prstGeom>
          <a:noFill/>
          <a:ln>
            <a:noFill/>
          </a:ln>
        </p:spPr>
      </p:pic>
      <p:pic>
        <p:nvPicPr>
          <p:cNvPr id="336" name="Google Shape;336;p54"/>
          <p:cNvPicPr preferRelativeResize="0"/>
          <p:nvPr/>
        </p:nvPicPr>
        <p:blipFill>
          <a:blip r:embed="rId6">
            <a:alphaModFix/>
          </a:blip>
          <a:stretch>
            <a:fillRect/>
          </a:stretch>
        </p:blipFill>
        <p:spPr>
          <a:xfrm>
            <a:off x="3769179" y="3797825"/>
            <a:ext cx="394035" cy="423850"/>
          </a:xfrm>
          <a:prstGeom prst="rect">
            <a:avLst/>
          </a:prstGeom>
          <a:noFill/>
          <a:ln>
            <a:noFill/>
          </a:ln>
        </p:spPr>
      </p:pic>
      <p:pic>
        <p:nvPicPr>
          <p:cNvPr id="337" name="Google Shape;337;p54"/>
          <p:cNvPicPr preferRelativeResize="0"/>
          <p:nvPr/>
        </p:nvPicPr>
        <p:blipFill>
          <a:blip r:embed="rId7">
            <a:alphaModFix/>
          </a:blip>
          <a:stretch>
            <a:fillRect/>
          </a:stretch>
        </p:blipFill>
        <p:spPr>
          <a:xfrm>
            <a:off x="5736290" y="3797825"/>
            <a:ext cx="394035" cy="423850"/>
          </a:xfrm>
          <a:prstGeom prst="rect">
            <a:avLst/>
          </a:prstGeom>
          <a:noFill/>
          <a:ln>
            <a:noFill/>
          </a:ln>
        </p:spPr>
      </p:pic>
      <p:pic>
        <p:nvPicPr>
          <p:cNvPr id="338" name="Google Shape;338;p54"/>
          <p:cNvPicPr preferRelativeResize="0"/>
          <p:nvPr/>
        </p:nvPicPr>
        <p:blipFill>
          <a:blip r:embed="rId8">
            <a:alphaModFix/>
          </a:blip>
          <a:stretch>
            <a:fillRect/>
          </a:stretch>
        </p:blipFill>
        <p:spPr>
          <a:xfrm>
            <a:off x="834336" y="1429800"/>
            <a:ext cx="7475325" cy="17250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2"/>
        <p:cNvGrpSpPr/>
        <p:nvPr/>
      </p:nvGrpSpPr>
      <p:grpSpPr>
        <a:xfrm>
          <a:off x="0" y="0"/>
          <a:ext cx="0" cy="0"/>
          <a:chOff x="0" y="0"/>
          <a:chExt cx="0" cy="0"/>
        </a:xfrm>
      </p:grpSpPr>
      <p:sp>
        <p:nvSpPr>
          <p:cNvPr id="343" name="Google Shape;343;p55"/>
          <p:cNvSpPr txBox="1"/>
          <p:nvPr/>
        </p:nvSpPr>
        <p:spPr>
          <a:xfrm>
            <a:off x="577550" y="318525"/>
            <a:ext cx="7691100" cy="1231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b="1">
                <a:solidFill>
                  <a:schemeClr val="dk1"/>
                </a:solidFill>
                <a:latin typeface="Candara"/>
                <a:ea typeface="Candara"/>
                <a:cs typeface="Candara"/>
                <a:sym typeface="Candara"/>
              </a:rPr>
              <a:t>Ketabi/Pidamaya</a:t>
            </a:r>
            <a:endParaRPr sz="4000" b="1">
              <a:solidFill>
                <a:schemeClr val="dk1"/>
              </a:solidFill>
              <a:latin typeface="Candara"/>
              <a:ea typeface="Candara"/>
              <a:cs typeface="Candara"/>
              <a:sym typeface="Candara"/>
            </a:endParaRPr>
          </a:p>
          <a:p>
            <a:pPr marL="0" lvl="0" indent="0" algn="ctr" rtl="0">
              <a:spcBef>
                <a:spcPts val="0"/>
              </a:spcBef>
              <a:spcAft>
                <a:spcPts val="0"/>
              </a:spcAft>
              <a:buNone/>
            </a:pPr>
            <a:r>
              <a:rPr lang="en" sz="2800" b="1">
                <a:solidFill>
                  <a:schemeClr val="dk1"/>
                </a:solidFill>
                <a:latin typeface="Candara"/>
                <a:ea typeface="Candara"/>
                <a:cs typeface="Candara"/>
                <a:sym typeface="Candara"/>
              </a:rPr>
              <a:t>(</a:t>
            </a:r>
            <a:r>
              <a:rPr lang="en" sz="2800" b="1" i="1">
                <a:solidFill>
                  <a:schemeClr val="dk1"/>
                </a:solidFill>
                <a:latin typeface="Candara"/>
                <a:ea typeface="Candara"/>
                <a:cs typeface="Candara"/>
                <a:sym typeface="Candara"/>
              </a:rPr>
              <a:t>Thank You</a:t>
            </a:r>
            <a:r>
              <a:rPr lang="en" sz="2800" b="1">
                <a:solidFill>
                  <a:schemeClr val="dk1"/>
                </a:solidFill>
                <a:latin typeface="Candara"/>
                <a:ea typeface="Candara"/>
                <a:cs typeface="Candara"/>
                <a:sym typeface="Candara"/>
              </a:rPr>
              <a:t>)</a:t>
            </a:r>
            <a:endParaRPr sz="2800" b="1">
              <a:solidFill>
                <a:schemeClr val="dk1"/>
              </a:solidFill>
              <a:latin typeface="Candara"/>
              <a:ea typeface="Candara"/>
              <a:cs typeface="Candara"/>
              <a:sym typeface="Candara"/>
            </a:endParaRPr>
          </a:p>
        </p:txBody>
      </p:sp>
      <p:sp>
        <p:nvSpPr>
          <p:cNvPr id="344" name="Google Shape;344;p55"/>
          <p:cNvSpPr txBox="1"/>
          <p:nvPr/>
        </p:nvSpPr>
        <p:spPr>
          <a:xfrm>
            <a:off x="785307" y="2136409"/>
            <a:ext cx="3937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andara"/>
              <a:ea typeface="Candara"/>
              <a:cs typeface="Candara"/>
              <a:sym typeface="Candara"/>
            </a:endParaRPr>
          </a:p>
        </p:txBody>
      </p:sp>
      <p:pic>
        <p:nvPicPr>
          <p:cNvPr id="345" name="Google Shape;345;p55"/>
          <p:cNvPicPr preferRelativeResize="0"/>
          <p:nvPr/>
        </p:nvPicPr>
        <p:blipFill>
          <a:blip r:embed="rId3">
            <a:alphaModFix/>
          </a:blip>
          <a:stretch>
            <a:fillRect/>
          </a:stretch>
        </p:blipFill>
        <p:spPr>
          <a:xfrm>
            <a:off x="501350" y="3571623"/>
            <a:ext cx="334064" cy="390879"/>
          </a:xfrm>
          <a:prstGeom prst="rect">
            <a:avLst/>
          </a:prstGeom>
          <a:noFill/>
          <a:ln>
            <a:noFill/>
          </a:ln>
        </p:spPr>
      </p:pic>
      <p:pic>
        <p:nvPicPr>
          <p:cNvPr id="346" name="Google Shape;346;p55"/>
          <p:cNvPicPr preferRelativeResize="0"/>
          <p:nvPr/>
        </p:nvPicPr>
        <p:blipFill>
          <a:blip r:embed="rId3">
            <a:alphaModFix/>
          </a:blip>
          <a:stretch>
            <a:fillRect/>
          </a:stretch>
        </p:blipFill>
        <p:spPr>
          <a:xfrm>
            <a:off x="501350" y="2979541"/>
            <a:ext cx="334064" cy="390879"/>
          </a:xfrm>
          <a:prstGeom prst="rect">
            <a:avLst/>
          </a:prstGeom>
          <a:noFill/>
          <a:ln>
            <a:noFill/>
          </a:ln>
        </p:spPr>
      </p:pic>
      <p:pic>
        <p:nvPicPr>
          <p:cNvPr id="347" name="Google Shape;347;p55"/>
          <p:cNvPicPr preferRelativeResize="0"/>
          <p:nvPr/>
        </p:nvPicPr>
        <p:blipFill>
          <a:blip r:embed="rId3">
            <a:alphaModFix/>
          </a:blip>
          <a:stretch>
            <a:fillRect/>
          </a:stretch>
        </p:blipFill>
        <p:spPr>
          <a:xfrm>
            <a:off x="501350" y="2378706"/>
            <a:ext cx="334064" cy="390879"/>
          </a:xfrm>
          <a:prstGeom prst="rect">
            <a:avLst/>
          </a:prstGeom>
          <a:noFill/>
          <a:ln>
            <a:noFill/>
          </a:ln>
        </p:spPr>
      </p:pic>
      <p:sp>
        <p:nvSpPr>
          <p:cNvPr id="348" name="Google Shape;348;p55"/>
          <p:cNvSpPr txBox="1"/>
          <p:nvPr/>
        </p:nvSpPr>
        <p:spPr>
          <a:xfrm>
            <a:off x="854350" y="2284288"/>
            <a:ext cx="51657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latin typeface="Trebuchet MS"/>
                <a:ea typeface="Trebuchet MS"/>
                <a:cs typeface="Trebuchet MS"/>
                <a:sym typeface="Trebuchet MS"/>
              </a:rPr>
              <a:t>https://americanindiancancer.org/</a:t>
            </a:r>
            <a:endParaRPr sz="2400" b="1">
              <a:solidFill>
                <a:schemeClr val="dk1"/>
              </a:solidFill>
              <a:latin typeface="Trebuchet MS"/>
              <a:ea typeface="Trebuchet MS"/>
              <a:cs typeface="Trebuchet MS"/>
              <a:sym typeface="Trebuchet MS"/>
            </a:endParaRPr>
          </a:p>
        </p:txBody>
      </p:sp>
      <p:sp>
        <p:nvSpPr>
          <p:cNvPr id="349" name="Google Shape;349;p55"/>
          <p:cNvSpPr txBox="1"/>
          <p:nvPr/>
        </p:nvSpPr>
        <p:spPr>
          <a:xfrm>
            <a:off x="854352" y="3496450"/>
            <a:ext cx="24546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latin typeface="Trebuchet MS"/>
                <a:ea typeface="Trebuchet MS"/>
                <a:cs typeface="Trebuchet MS"/>
                <a:sym typeface="Trebuchet MS"/>
              </a:rPr>
              <a:t>info@aicaf.org</a:t>
            </a:r>
            <a:endParaRPr sz="2400" b="1">
              <a:solidFill>
                <a:schemeClr val="dk1"/>
              </a:solidFill>
              <a:latin typeface="Trebuchet MS"/>
              <a:ea typeface="Trebuchet MS"/>
              <a:cs typeface="Trebuchet MS"/>
              <a:sym typeface="Trebuchet MS"/>
            </a:endParaRPr>
          </a:p>
        </p:txBody>
      </p:sp>
      <p:sp>
        <p:nvSpPr>
          <p:cNvPr id="350" name="Google Shape;350;p55"/>
          <p:cNvSpPr txBox="1"/>
          <p:nvPr/>
        </p:nvSpPr>
        <p:spPr>
          <a:xfrm>
            <a:off x="854353" y="2904375"/>
            <a:ext cx="30450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b="1">
                <a:solidFill>
                  <a:schemeClr val="dk1"/>
                </a:solidFill>
                <a:latin typeface="Trebuchet MS"/>
                <a:ea typeface="Trebuchet MS"/>
                <a:cs typeface="Trebuchet MS"/>
                <a:sym typeface="Trebuchet MS"/>
              </a:rPr>
              <a:t>health@aicaf.org</a:t>
            </a:r>
            <a:endParaRPr sz="2400" b="1">
              <a:solidFill>
                <a:schemeClr val="dk1"/>
              </a:solidFill>
              <a:latin typeface="Trebuchet MS"/>
              <a:ea typeface="Trebuchet MS"/>
              <a:cs typeface="Trebuchet MS"/>
              <a:sym typeface="Trebuchet MS"/>
            </a:endParaRPr>
          </a:p>
        </p:txBody>
      </p:sp>
      <p:pic>
        <p:nvPicPr>
          <p:cNvPr id="351" name="Google Shape;351;p55"/>
          <p:cNvPicPr preferRelativeResize="0"/>
          <p:nvPr/>
        </p:nvPicPr>
        <p:blipFill>
          <a:blip r:embed="rId4">
            <a:alphaModFix/>
          </a:blip>
          <a:stretch>
            <a:fillRect/>
          </a:stretch>
        </p:blipFill>
        <p:spPr>
          <a:xfrm>
            <a:off x="6754606" y="167200"/>
            <a:ext cx="2234619" cy="213530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65A86-E026-4F52-B12E-402398CCBFEB}"/>
              </a:ext>
            </a:extLst>
          </p:cNvPr>
          <p:cNvSpPr>
            <a:spLocks noGrp="1"/>
          </p:cNvSpPr>
          <p:nvPr>
            <p:ph type="ctrTitle"/>
          </p:nvPr>
        </p:nvSpPr>
        <p:spPr/>
        <p:txBody>
          <a:bodyPr/>
          <a:lstStyle/>
          <a:p>
            <a:r>
              <a:rPr lang="en-US" sz="3750" dirty="0">
                <a:solidFill>
                  <a:schemeClr val="bg1"/>
                </a:solidFill>
              </a:rPr>
              <a:t>Francys Crevier, JD </a:t>
            </a:r>
            <a:r>
              <a:rPr lang="en-US" sz="3750" b="0" dirty="0">
                <a:solidFill>
                  <a:schemeClr val="bg1"/>
                </a:solidFill>
                <a:latin typeface="Source Sans Pro" panose="020B0503030403020204" pitchFamily="34" charset="0"/>
                <a:ea typeface="Source Sans Pro" panose="020B0503030403020204" pitchFamily="34" charset="0"/>
              </a:rPr>
              <a:t>(Algonquin)</a:t>
            </a:r>
          </a:p>
        </p:txBody>
      </p:sp>
      <p:sp>
        <p:nvSpPr>
          <p:cNvPr id="3" name="Subtitle 2">
            <a:extLst>
              <a:ext uri="{FF2B5EF4-FFF2-40B4-BE49-F238E27FC236}">
                <a16:creationId xmlns:a16="http://schemas.microsoft.com/office/drawing/2014/main" id="{17A4F98C-30C3-4E3A-8F63-7575DB338DA7}"/>
              </a:ext>
            </a:extLst>
          </p:cNvPr>
          <p:cNvSpPr>
            <a:spLocks noGrp="1"/>
          </p:cNvSpPr>
          <p:nvPr>
            <p:ph type="subTitle" idx="1"/>
          </p:nvPr>
        </p:nvSpPr>
        <p:spPr/>
        <p:txBody>
          <a:bodyPr/>
          <a:lstStyle/>
          <a:p>
            <a:r>
              <a:rPr lang="en-US" sz="3000" dirty="0">
                <a:solidFill>
                  <a:srgbClr val="F7D7A5"/>
                </a:solidFill>
              </a:rPr>
              <a:t>Chief Executive Officer</a:t>
            </a:r>
          </a:p>
        </p:txBody>
      </p:sp>
      <p:sp>
        <p:nvSpPr>
          <p:cNvPr id="4" name="Date Placeholder 3">
            <a:extLst>
              <a:ext uri="{FF2B5EF4-FFF2-40B4-BE49-F238E27FC236}">
                <a16:creationId xmlns:a16="http://schemas.microsoft.com/office/drawing/2014/main" id="{7191B2E6-87F8-4762-A3E8-341D88EF7D38}"/>
              </a:ext>
            </a:extLst>
          </p:cNvPr>
          <p:cNvSpPr>
            <a:spLocks noGrp="1"/>
          </p:cNvSpPr>
          <p:nvPr>
            <p:ph type="dt" sz="half" idx="10"/>
          </p:nvPr>
        </p:nvSpPr>
        <p:spPr/>
        <p:txBody>
          <a:bodyPr/>
          <a:lstStyle/>
          <a:p>
            <a:pPr defTabSz="685800">
              <a:buClrTx/>
            </a:pPr>
            <a:fld id="{1318DC0C-CF2C-3548-AC9D-B87739BE0477}" type="datetime1">
              <a:rPr lang="en-US">
                <a:ea typeface="+mn-ea"/>
                <a:cs typeface="+mn-cs"/>
              </a:rPr>
              <a:pPr defTabSz="685800">
                <a:buClrTx/>
              </a:pPr>
              <a:t>9/15/2022</a:t>
            </a:fld>
            <a:endParaRPr lang="en-US">
              <a:ea typeface="+mn-ea"/>
              <a:cs typeface="+mn-cs"/>
            </a:endParaRPr>
          </a:p>
        </p:txBody>
      </p:sp>
      <p:sp>
        <p:nvSpPr>
          <p:cNvPr id="5" name="Footer Placeholder 4">
            <a:extLst>
              <a:ext uri="{FF2B5EF4-FFF2-40B4-BE49-F238E27FC236}">
                <a16:creationId xmlns:a16="http://schemas.microsoft.com/office/drawing/2014/main" id="{A2EBEA3D-D6F2-468B-ADAC-CC8A8B28A604}"/>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6" name="Slide Number Placeholder 5">
            <a:extLst>
              <a:ext uri="{FF2B5EF4-FFF2-40B4-BE49-F238E27FC236}">
                <a16:creationId xmlns:a16="http://schemas.microsoft.com/office/drawing/2014/main" id="{0DF4EF4B-3892-433D-8D91-74E865E86413}"/>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28</a:t>
            </a:fld>
            <a:endParaRPr lang="en-US">
              <a:ea typeface="+mn-ea"/>
              <a:cs typeface="+mn-cs"/>
            </a:endParaRPr>
          </a:p>
        </p:txBody>
      </p:sp>
    </p:spTree>
    <p:extLst>
      <p:ext uri="{BB962C8B-B14F-4D97-AF65-F5344CB8AC3E}">
        <p14:creationId xmlns:p14="http://schemas.microsoft.com/office/powerpoint/2010/main" val="36834382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17905A45-222F-D394-C5A3-D71B750CF139}"/>
              </a:ext>
            </a:extLst>
          </p:cNvPr>
          <p:cNvSpPr/>
          <p:nvPr/>
        </p:nvSpPr>
        <p:spPr>
          <a:xfrm>
            <a:off x="924792" y="823480"/>
            <a:ext cx="7294418" cy="3725141"/>
          </a:xfrm>
          <a:prstGeom prst="round2DiagRect">
            <a:avLst/>
          </a:prstGeom>
          <a:solidFill>
            <a:srgbClr val="165B6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buClrTx/>
            </a:pPr>
            <a:endParaRPr lang="en-US" sz="1350" kern="1200">
              <a:solidFill>
                <a:srgbClr val="FFFFFF"/>
              </a:solidFill>
              <a:latin typeface="Calibri" panose="020F0502020204030204"/>
            </a:endParaRPr>
          </a:p>
        </p:txBody>
      </p:sp>
      <p:sp>
        <p:nvSpPr>
          <p:cNvPr id="2" name="Date Placeholder 1">
            <a:extLst>
              <a:ext uri="{FF2B5EF4-FFF2-40B4-BE49-F238E27FC236}">
                <a16:creationId xmlns:a16="http://schemas.microsoft.com/office/drawing/2014/main" id="{56A55944-F75F-3346-A48F-20B3DE8A2ACC}"/>
              </a:ext>
            </a:extLst>
          </p:cNvPr>
          <p:cNvSpPr>
            <a:spLocks noGrp="1"/>
          </p:cNvSpPr>
          <p:nvPr>
            <p:ph type="dt" sz="half" idx="10"/>
          </p:nvPr>
        </p:nvSpPr>
        <p:spPr/>
        <p:txBody>
          <a:bodyPr/>
          <a:lstStyle/>
          <a:p>
            <a:pPr defTabSz="685800">
              <a:buClrTx/>
            </a:pPr>
            <a:fld id="{FA261989-591A-A346-9E72-80A2700C8424}" type="datetime1">
              <a:rPr lang="en-US">
                <a:ea typeface="+mn-ea"/>
                <a:cs typeface="+mn-cs"/>
              </a:rPr>
              <a:pPr defTabSz="685800">
                <a:buClrTx/>
              </a:pPr>
              <a:t>9/15/2022</a:t>
            </a:fld>
            <a:endParaRPr lang="en-US">
              <a:ea typeface="+mn-ea"/>
              <a:cs typeface="+mn-cs"/>
            </a:endParaRPr>
          </a:p>
        </p:txBody>
      </p:sp>
      <p:sp>
        <p:nvSpPr>
          <p:cNvPr id="3" name="Footer Placeholder 2">
            <a:extLst>
              <a:ext uri="{FF2B5EF4-FFF2-40B4-BE49-F238E27FC236}">
                <a16:creationId xmlns:a16="http://schemas.microsoft.com/office/drawing/2014/main" id="{AA3C0AF0-697C-744C-A71C-D4F7C7B57946}"/>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4" name="Slide Number Placeholder 3">
            <a:extLst>
              <a:ext uri="{FF2B5EF4-FFF2-40B4-BE49-F238E27FC236}">
                <a16:creationId xmlns:a16="http://schemas.microsoft.com/office/drawing/2014/main" id="{7F71FEAE-A4E5-5441-AD8E-3AB6DF8C9520}"/>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29</a:t>
            </a:fld>
            <a:endParaRPr lang="en-US">
              <a:ea typeface="+mn-ea"/>
              <a:cs typeface="+mn-cs"/>
            </a:endParaRPr>
          </a:p>
        </p:txBody>
      </p:sp>
      <p:sp>
        <p:nvSpPr>
          <p:cNvPr id="6" name="Title Placeholder 1">
            <a:extLst>
              <a:ext uri="{FF2B5EF4-FFF2-40B4-BE49-F238E27FC236}">
                <a16:creationId xmlns:a16="http://schemas.microsoft.com/office/drawing/2014/main" id="{9E6963AD-58A8-474E-90EE-2C4DCC438CFB}"/>
              </a:ext>
            </a:extLst>
          </p:cNvPr>
          <p:cNvSpPr txBox="1">
            <a:spLocks/>
          </p:cNvSpPr>
          <p:nvPr/>
        </p:nvSpPr>
        <p:spPr>
          <a:xfrm>
            <a:off x="628650" y="995592"/>
            <a:ext cx="7886700" cy="649431"/>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1600" b="1" kern="1200" spc="300" baseline="0">
                <a:solidFill>
                  <a:srgbClr val="6CB597"/>
                </a:solidFill>
                <a:latin typeface="Bahnschrift SemiBold" panose="020B0502040204020203" pitchFamily="34" charset="0"/>
                <a:ea typeface="+mj-ea"/>
                <a:cs typeface="+mj-cs"/>
              </a:defRPr>
            </a:lvl1pPr>
          </a:lstStyle>
          <a:p>
            <a:pPr defTabSz="685800">
              <a:buClrTx/>
            </a:pPr>
            <a:r>
              <a:rPr lang="en-US" sz="3000" b="0" spc="225" dirty="0">
                <a:solidFill>
                  <a:srgbClr val="F7D7A5"/>
                </a:solidFill>
                <a:latin typeface="Source Sans Pro" panose="020B0503030403020204" pitchFamily="34" charset="0"/>
                <a:ea typeface="Source Sans Pro" panose="020B0503030403020204" pitchFamily="34" charset="0"/>
              </a:rPr>
              <a:t>MISSION STATEMENT</a:t>
            </a:r>
          </a:p>
        </p:txBody>
      </p:sp>
      <p:sp>
        <p:nvSpPr>
          <p:cNvPr id="7" name="Text Placeholder 2">
            <a:extLst>
              <a:ext uri="{FF2B5EF4-FFF2-40B4-BE49-F238E27FC236}">
                <a16:creationId xmlns:a16="http://schemas.microsoft.com/office/drawing/2014/main" id="{DDFD5854-586E-3A4E-884F-923D721E6E43}"/>
              </a:ext>
            </a:extLst>
          </p:cNvPr>
          <p:cNvSpPr txBox="1">
            <a:spLocks/>
          </p:cNvSpPr>
          <p:nvPr/>
        </p:nvSpPr>
        <p:spPr>
          <a:xfrm>
            <a:off x="1117023" y="1705795"/>
            <a:ext cx="6909955" cy="2730212"/>
          </a:xfrm>
          <a:prstGeom prst="rect">
            <a:avLst/>
          </a:prstGeom>
        </p:spPr>
        <p:txBody>
          <a:bodyPr vert="horz" lIns="68580" tIns="34290" rIns="68580" bIns="34290" rtlCol="0">
            <a:noAutofit/>
          </a:bodyPr>
          <a:lstStyle>
            <a:defPPr>
              <a:defRPr lang="en-US"/>
            </a:defPPr>
            <a:lvl1pPr marL="0" algn="l" defTabSz="914400" rtl="0" eaLnBrk="1" latinLnBrk="0" hangingPunct="1">
              <a:defRPr sz="1800" kern="1200">
                <a:solidFill>
                  <a:srgbClr val="ECDBD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150000"/>
              </a:lnSpc>
              <a:buClrTx/>
            </a:pPr>
            <a:r>
              <a:rPr lang="en-US" dirty="0">
                <a:latin typeface="Source Sans Pro" panose="020B0503030403020204" pitchFamily="34" charset="0"/>
                <a:ea typeface="Source Sans Pro" panose="020B0503030403020204" pitchFamily="34" charset="0"/>
              </a:rPr>
              <a:t>The National Council of Urban Indian Health (NCUIH) serves as a resource center for individuals and organizations dedicated to improving the health of American Indians and Alaska Natives living in urban areas. NCUIH provides advocacy, education, technical assistance, training, leadership, and connections to Urban Indian Organizations and others who share our important mission.</a:t>
            </a:r>
          </a:p>
        </p:txBody>
      </p:sp>
    </p:spTree>
    <p:extLst>
      <p:ext uri="{BB962C8B-B14F-4D97-AF65-F5344CB8AC3E}">
        <p14:creationId xmlns:p14="http://schemas.microsoft.com/office/powerpoint/2010/main" val="30724042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31"/>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Clr>
                <a:srgbClr val="862633"/>
              </a:buClr>
              <a:buSzPts val="2100"/>
              <a:buNone/>
            </a:pPr>
            <a:r>
              <a:rPr lang="en">
                <a:latin typeface="Candara"/>
                <a:ea typeface="Candara"/>
                <a:cs typeface="Candara"/>
                <a:sym typeface="Candara"/>
              </a:rPr>
              <a:t>O</a:t>
            </a:r>
            <a:r>
              <a:rPr lang="en"/>
              <a:t>bjectives</a:t>
            </a:r>
            <a:endParaRPr>
              <a:latin typeface="Candara"/>
              <a:ea typeface="Candara"/>
              <a:cs typeface="Candara"/>
              <a:sym typeface="Candara"/>
            </a:endParaRPr>
          </a:p>
        </p:txBody>
      </p:sp>
      <p:sp>
        <p:nvSpPr>
          <p:cNvPr id="183" name="Google Shape;183;p31"/>
          <p:cNvSpPr txBox="1">
            <a:spLocks noGrp="1"/>
          </p:cNvSpPr>
          <p:nvPr>
            <p:ph type="body" idx="1"/>
          </p:nvPr>
        </p:nvSpPr>
        <p:spPr>
          <a:xfrm>
            <a:off x="311700" y="1152469"/>
            <a:ext cx="8520600" cy="3138900"/>
          </a:xfrm>
          <a:prstGeom prst="rect">
            <a:avLst/>
          </a:prstGeom>
          <a:noFill/>
          <a:ln>
            <a:noFill/>
          </a:ln>
        </p:spPr>
        <p:txBody>
          <a:bodyPr spcFirstLastPara="1" wrap="square" lIns="68575" tIns="68575" rIns="68575" bIns="68575" anchor="t" anchorCtr="0">
            <a:noAutofit/>
          </a:bodyPr>
          <a:lstStyle/>
          <a:p>
            <a:pPr marL="457200" lvl="0" indent="-381000" algn="l" rtl="0">
              <a:spcBef>
                <a:spcPts val="0"/>
              </a:spcBef>
              <a:spcAft>
                <a:spcPts val="0"/>
              </a:spcAft>
              <a:buClr>
                <a:srgbClr val="000000"/>
              </a:buClr>
              <a:buSzPts val="2400"/>
              <a:buChar char="●"/>
            </a:pPr>
            <a:r>
              <a:rPr lang="en" sz="2400">
                <a:solidFill>
                  <a:srgbClr val="000000"/>
                </a:solidFill>
                <a:highlight>
                  <a:srgbClr val="FFFFFF"/>
                </a:highlight>
              </a:rPr>
              <a:t>Indigenous cancer burdens </a:t>
            </a:r>
            <a:endParaRPr sz="2400">
              <a:solidFill>
                <a:srgbClr val="000000"/>
              </a:solidFill>
              <a:highlight>
                <a:srgbClr val="FFFFFF"/>
              </a:highlight>
            </a:endParaRPr>
          </a:p>
          <a:p>
            <a:pPr marL="457200" lvl="0" indent="-381000" algn="l" rtl="0">
              <a:spcBef>
                <a:spcPts val="0"/>
              </a:spcBef>
              <a:spcAft>
                <a:spcPts val="0"/>
              </a:spcAft>
              <a:buClr>
                <a:srgbClr val="000000"/>
              </a:buClr>
              <a:buSzPts val="2400"/>
              <a:buChar char="●"/>
            </a:pPr>
            <a:r>
              <a:rPr lang="en" sz="2400">
                <a:solidFill>
                  <a:srgbClr val="000000"/>
                </a:solidFill>
                <a:highlight>
                  <a:srgbClr val="FFFFFF"/>
                </a:highlight>
              </a:rPr>
              <a:t>Historical trauma and perspectives within Indigenous communities</a:t>
            </a:r>
            <a:endParaRPr sz="2400">
              <a:solidFill>
                <a:srgbClr val="000000"/>
              </a:solidFill>
              <a:highlight>
                <a:srgbClr val="FFFFFF"/>
              </a:highlight>
            </a:endParaRPr>
          </a:p>
          <a:p>
            <a:pPr marL="457200" lvl="0" indent="-381000" algn="l" rtl="0">
              <a:spcBef>
                <a:spcPts val="0"/>
              </a:spcBef>
              <a:spcAft>
                <a:spcPts val="0"/>
              </a:spcAft>
              <a:buClr>
                <a:srgbClr val="000000"/>
              </a:buClr>
              <a:buSzPts val="2400"/>
              <a:buChar char="●"/>
            </a:pPr>
            <a:r>
              <a:rPr lang="en" sz="2400">
                <a:solidFill>
                  <a:srgbClr val="000000"/>
                </a:solidFill>
                <a:highlight>
                  <a:schemeClr val="lt1"/>
                </a:highlight>
              </a:rPr>
              <a:t>Culturally appropriate tools &amp; resources</a:t>
            </a:r>
            <a:endParaRPr sz="2400">
              <a:solidFill>
                <a:srgbClr val="000000"/>
              </a:solidFill>
              <a:highlight>
                <a:srgbClr val="FFFFFF"/>
              </a:highlight>
            </a:endParaRPr>
          </a:p>
          <a:p>
            <a:pPr marL="457200" lvl="0" indent="-381000" algn="l" rtl="0">
              <a:spcBef>
                <a:spcPts val="0"/>
              </a:spcBef>
              <a:spcAft>
                <a:spcPts val="0"/>
              </a:spcAft>
              <a:buClr>
                <a:srgbClr val="000000"/>
              </a:buClr>
              <a:buSzPts val="2400"/>
              <a:buChar char="●"/>
            </a:pPr>
            <a:r>
              <a:rPr lang="en" sz="2400">
                <a:solidFill>
                  <a:srgbClr val="000000"/>
                </a:solidFill>
                <a:highlight>
                  <a:srgbClr val="FFFFFF"/>
                </a:highlight>
              </a:rPr>
              <a:t>Indigenous wellbeing </a:t>
            </a:r>
            <a:endParaRPr sz="2400">
              <a:solidFill>
                <a:srgbClr val="000000"/>
              </a:solidFill>
            </a:endParaRPr>
          </a:p>
        </p:txBody>
      </p:sp>
      <p:pic>
        <p:nvPicPr>
          <p:cNvPr id="184" name="Google Shape;184;p31"/>
          <p:cNvPicPr preferRelativeResize="0"/>
          <p:nvPr/>
        </p:nvPicPr>
        <p:blipFill>
          <a:blip r:embed="rId3">
            <a:alphaModFix/>
          </a:blip>
          <a:stretch>
            <a:fillRect/>
          </a:stretch>
        </p:blipFill>
        <p:spPr>
          <a:xfrm>
            <a:off x="370325" y="1203708"/>
            <a:ext cx="334064" cy="390879"/>
          </a:xfrm>
          <a:prstGeom prst="rect">
            <a:avLst/>
          </a:prstGeom>
          <a:noFill/>
          <a:ln>
            <a:noFill/>
          </a:ln>
        </p:spPr>
      </p:pic>
      <p:pic>
        <p:nvPicPr>
          <p:cNvPr id="185" name="Google Shape;185;p31"/>
          <p:cNvPicPr preferRelativeResize="0"/>
          <p:nvPr/>
        </p:nvPicPr>
        <p:blipFill>
          <a:blip r:embed="rId3">
            <a:alphaModFix/>
          </a:blip>
          <a:stretch>
            <a:fillRect/>
          </a:stretch>
        </p:blipFill>
        <p:spPr>
          <a:xfrm>
            <a:off x="370325" y="1656133"/>
            <a:ext cx="334064" cy="390879"/>
          </a:xfrm>
          <a:prstGeom prst="rect">
            <a:avLst/>
          </a:prstGeom>
          <a:noFill/>
          <a:ln>
            <a:noFill/>
          </a:ln>
        </p:spPr>
      </p:pic>
      <p:pic>
        <p:nvPicPr>
          <p:cNvPr id="186" name="Google Shape;186;p31"/>
          <p:cNvPicPr preferRelativeResize="0"/>
          <p:nvPr/>
        </p:nvPicPr>
        <p:blipFill>
          <a:blip r:embed="rId3">
            <a:alphaModFix/>
          </a:blip>
          <a:stretch>
            <a:fillRect/>
          </a:stretch>
        </p:blipFill>
        <p:spPr>
          <a:xfrm>
            <a:off x="370325" y="2440758"/>
            <a:ext cx="334064" cy="390879"/>
          </a:xfrm>
          <a:prstGeom prst="rect">
            <a:avLst/>
          </a:prstGeom>
          <a:noFill/>
          <a:ln>
            <a:noFill/>
          </a:ln>
        </p:spPr>
      </p:pic>
      <p:pic>
        <p:nvPicPr>
          <p:cNvPr id="187" name="Google Shape;187;p31"/>
          <p:cNvPicPr preferRelativeResize="0"/>
          <p:nvPr/>
        </p:nvPicPr>
        <p:blipFill>
          <a:blip r:embed="rId3">
            <a:alphaModFix/>
          </a:blip>
          <a:stretch>
            <a:fillRect/>
          </a:stretch>
        </p:blipFill>
        <p:spPr>
          <a:xfrm>
            <a:off x="370325" y="2893208"/>
            <a:ext cx="334064" cy="39087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ape">
            <a:extLst>
              <a:ext uri="{FF2B5EF4-FFF2-40B4-BE49-F238E27FC236}">
                <a16:creationId xmlns:a16="http://schemas.microsoft.com/office/drawing/2014/main" id="{72AA9BE8-2AD9-64E9-FD4F-304433A28E4F}"/>
              </a:ext>
            </a:extLst>
          </p:cNvPr>
          <p:cNvPicPr>
            <a:picLocks/>
          </p:cNvPicPr>
          <p:nvPr/>
        </p:nvPicPr>
        <p:blipFill>
          <a:blip r:embed="rId2"/>
          <a:stretch>
            <a:fillRect/>
          </a:stretch>
        </p:blipFill>
        <p:spPr>
          <a:xfrm>
            <a:off x="1062990" y="665226"/>
            <a:ext cx="7098030" cy="4011930"/>
          </a:xfrm>
          <a:prstGeom prst="rect">
            <a:avLst/>
          </a:prstGeom>
          <a:ln w="57150">
            <a:solidFill>
              <a:srgbClr val="ECDBD2"/>
            </a:solidFill>
          </a:ln>
        </p:spPr>
      </p:pic>
      <p:sp>
        <p:nvSpPr>
          <p:cNvPr id="4" name="Date Placeholder 3">
            <a:extLst>
              <a:ext uri="{FF2B5EF4-FFF2-40B4-BE49-F238E27FC236}">
                <a16:creationId xmlns:a16="http://schemas.microsoft.com/office/drawing/2014/main" id="{7191B2E6-87F8-4762-A3E8-341D88EF7D38}"/>
              </a:ext>
            </a:extLst>
          </p:cNvPr>
          <p:cNvSpPr>
            <a:spLocks noGrp="1"/>
          </p:cNvSpPr>
          <p:nvPr>
            <p:ph type="dt" sz="half" idx="10"/>
          </p:nvPr>
        </p:nvSpPr>
        <p:spPr/>
        <p:txBody>
          <a:bodyPr/>
          <a:lstStyle/>
          <a:p>
            <a:pPr defTabSz="685800">
              <a:buClrTx/>
            </a:pPr>
            <a:fld id="{1318DC0C-CF2C-3548-AC9D-B87739BE0477}" type="datetime1">
              <a:rPr lang="en-US">
                <a:ea typeface="+mn-ea"/>
                <a:cs typeface="+mn-cs"/>
              </a:rPr>
              <a:pPr defTabSz="685800">
                <a:buClrTx/>
              </a:pPr>
              <a:t>9/15/2022</a:t>
            </a:fld>
            <a:endParaRPr lang="en-US">
              <a:ea typeface="+mn-ea"/>
              <a:cs typeface="+mn-cs"/>
            </a:endParaRPr>
          </a:p>
        </p:txBody>
      </p:sp>
      <p:sp>
        <p:nvSpPr>
          <p:cNvPr id="5" name="Footer Placeholder 4">
            <a:extLst>
              <a:ext uri="{FF2B5EF4-FFF2-40B4-BE49-F238E27FC236}">
                <a16:creationId xmlns:a16="http://schemas.microsoft.com/office/drawing/2014/main" id="{A2EBEA3D-D6F2-468B-ADAC-CC8A8B28A604}"/>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6" name="Slide Number Placeholder 5">
            <a:extLst>
              <a:ext uri="{FF2B5EF4-FFF2-40B4-BE49-F238E27FC236}">
                <a16:creationId xmlns:a16="http://schemas.microsoft.com/office/drawing/2014/main" id="{0DF4EF4B-3892-433D-8D91-74E865E86413}"/>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30</a:t>
            </a:fld>
            <a:endParaRPr lang="en-US">
              <a:ea typeface="+mn-ea"/>
              <a:cs typeface="+mn-cs"/>
            </a:endParaRPr>
          </a:p>
        </p:txBody>
      </p:sp>
      <p:sp>
        <p:nvSpPr>
          <p:cNvPr id="7" name="Rectangle 6">
            <a:extLst>
              <a:ext uri="{FF2B5EF4-FFF2-40B4-BE49-F238E27FC236}">
                <a16:creationId xmlns:a16="http://schemas.microsoft.com/office/drawing/2014/main" id="{D74C103A-A3B2-8C60-998B-817D31569F03}"/>
              </a:ext>
            </a:extLst>
          </p:cNvPr>
          <p:cNvSpPr/>
          <p:nvPr/>
        </p:nvSpPr>
        <p:spPr>
          <a:xfrm>
            <a:off x="1062990" y="665227"/>
            <a:ext cx="7098030" cy="4011929"/>
          </a:xfrm>
          <a:prstGeom prst="rect">
            <a:avLst/>
          </a:prstGeom>
          <a:solidFill>
            <a:srgbClr val="15555A">
              <a:alpha val="75000"/>
            </a:srgbClr>
          </a:solidFill>
          <a:ln w="57150" cap="rnd">
            <a:no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r>
              <a:rPr lang="en-US" sz="4050" b="1" spc="75" dirty="0">
                <a:solidFill>
                  <a:srgbClr val="ECDBD2"/>
                </a:solidFill>
                <a:latin typeface="Source Sans Pro SemiBold" panose="020B0603030403020204" pitchFamily="34" charset="0"/>
                <a:ea typeface="Source Sans Pro SemiBold" panose="020B0603030403020204" pitchFamily="34" charset="0"/>
              </a:rPr>
              <a:t>Urban Indian Origins</a:t>
            </a:r>
            <a:endParaRPr lang="en-US" sz="4050" kern="1200" dirty="0">
              <a:solidFill>
                <a:srgbClr val="ECDBD2"/>
              </a:solidFill>
              <a:latin typeface="Calibri" panose="020F0502020204030204"/>
            </a:endParaRPr>
          </a:p>
        </p:txBody>
      </p:sp>
    </p:spTree>
    <p:extLst>
      <p:ext uri="{BB962C8B-B14F-4D97-AF65-F5344CB8AC3E}">
        <p14:creationId xmlns:p14="http://schemas.microsoft.com/office/powerpoint/2010/main" val="1090967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Urban Indian Origins">
            <a:hlinkClick r:id="" action="ppaction://media"/>
            <a:extLst>
              <a:ext uri="{FF2B5EF4-FFF2-40B4-BE49-F238E27FC236}">
                <a16:creationId xmlns:a16="http://schemas.microsoft.com/office/drawing/2014/main" id="{8CEE009A-0644-05D7-7AE1-04342EBDD0F0}"/>
              </a:ext>
            </a:extLst>
          </p:cNvPr>
          <p:cNvPicPr>
            <a:picLocks noRot="1" noChangeAspect="1"/>
          </p:cNvPicPr>
          <p:nvPr>
            <a:videoFile r:link="rId1"/>
          </p:nvPr>
        </p:nvPicPr>
        <p:blipFill>
          <a:blip r:embed="rId4"/>
          <a:stretch>
            <a:fillRect/>
          </a:stretch>
        </p:blipFill>
        <p:spPr>
          <a:xfrm>
            <a:off x="1068965" y="667902"/>
            <a:ext cx="7098030" cy="4010387"/>
          </a:xfrm>
          <a:prstGeom prst="rect">
            <a:avLst/>
          </a:prstGeom>
          <a:ln w="57150">
            <a:solidFill>
              <a:srgbClr val="ECDBD2"/>
            </a:solidFill>
          </a:ln>
        </p:spPr>
      </p:pic>
      <p:pic>
        <p:nvPicPr>
          <p:cNvPr id="13" name="Picture 12" descr="Shape">
            <a:extLst>
              <a:ext uri="{FF2B5EF4-FFF2-40B4-BE49-F238E27FC236}">
                <a16:creationId xmlns:a16="http://schemas.microsoft.com/office/drawing/2014/main" id="{B4CB5CCB-80AA-D54C-5AD4-45D102259EC6}"/>
              </a:ext>
            </a:extLst>
          </p:cNvPr>
          <p:cNvPicPr>
            <a:picLocks/>
          </p:cNvPicPr>
          <p:nvPr/>
        </p:nvPicPr>
        <p:blipFill>
          <a:blip r:embed="rId5"/>
          <a:stretch>
            <a:fillRect/>
          </a:stretch>
        </p:blipFill>
        <p:spPr>
          <a:xfrm>
            <a:off x="1066457" y="668027"/>
            <a:ext cx="7098030" cy="4011930"/>
          </a:xfrm>
          <a:prstGeom prst="rect">
            <a:avLst/>
          </a:prstGeom>
          <a:ln w="57150">
            <a:solidFill>
              <a:srgbClr val="ECDBD2"/>
            </a:solidFill>
          </a:ln>
        </p:spPr>
      </p:pic>
      <p:sp>
        <p:nvSpPr>
          <p:cNvPr id="4" name="Date Placeholder 3">
            <a:extLst>
              <a:ext uri="{FF2B5EF4-FFF2-40B4-BE49-F238E27FC236}">
                <a16:creationId xmlns:a16="http://schemas.microsoft.com/office/drawing/2014/main" id="{7191B2E6-87F8-4762-A3E8-341D88EF7D38}"/>
              </a:ext>
            </a:extLst>
          </p:cNvPr>
          <p:cNvSpPr>
            <a:spLocks noGrp="1"/>
          </p:cNvSpPr>
          <p:nvPr>
            <p:ph type="dt" sz="half" idx="10"/>
          </p:nvPr>
        </p:nvSpPr>
        <p:spPr/>
        <p:txBody>
          <a:bodyPr/>
          <a:lstStyle/>
          <a:p>
            <a:pPr defTabSz="685800">
              <a:buClrTx/>
            </a:pPr>
            <a:fld id="{1318DC0C-CF2C-3548-AC9D-B87739BE0477}" type="datetime1">
              <a:rPr lang="en-US">
                <a:ea typeface="+mn-ea"/>
                <a:cs typeface="+mn-cs"/>
              </a:rPr>
              <a:pPr defTabSz="685800">
                <a:buClrTx/>
              </a:pPr>
              <a:t>9/15/2022</a:t>
            </a:fld>
            <a:endParaRPr lang="en-US">
              <a:ea typeface="+mn-ea"/>
              <a:cs typeface="+mn-cs"/>
            </a:endParaRPr>
          </a:p>
        </p:txBody>
      </p:sp>
      <p:sp>
        <p:nvSpPr>
          <p:cNvPr id="5" name="Footer Placeholder 4">
            <a:extLst>
              <a:ext uri="{FF2B5EF4-FFF2-40B4-BE49-F238E27FC236}">
                <a16:creationId xmlns:a16="http://schemas.microsoft.com/office/drawing/2014/main" id="{A2EBEA3D-D6F2-468B-ADAC-CC8A8B28A604}"/>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6" name="Slide Number Placeholder 5">
            <a:extLst>
              <a:ext uri="{FF2B5EF4-FFF2-40B4-BE49-F238E27FC236}">
                <a16:creationId xmlns:a16="http://schemas.microsoft.com/office/drawing/2014/main" id="{0DF4EF4B-3892-433D-8D91-74E865E86413}"/>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31</a:t>
            </a:fld>
            <a:endParaRPr lang="en-US">
              <a:ea typeface="+mn-ea"/>
              <a:cs typeface="+mn-cs"/>
            </a:endParaRPr>
          </a:p>
        </p:txBody>
      </p:sp>
    </p:spTree>
    <p:extLst>
      <p:ext uri="{BB962C8B-B14F-4D97-AF65-F5344CB8AC3E}">
        <p14:creationId xmlns:p14="http://schemas.microsoft.com/office/powerpoint/2010/main" val="945285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ape">
            <a:extLst>
              <a:ext uri="{FF2B5EF4-FFF2-40B4-BE49-F238E27FC236}">
                <a16:creationId xmlns:a16="http://schemas.microsoft.com/office/drawing/2014/main" id="{72AA9BE8-2AD9-64E9-FD4F-304433A28E4F}"/>
              </a:ext>
            </a:extLst>
          </p:cNvPr>
          <p:cNvPicPr>
            <a:picLocks/>
          </p:cNvPicPr>
          <p:nvPr/>
        </p:nvPicPr>
        <p:blipFill>
          <a:blip r:embed="rId2"/>
          <a:stretch>
            <a:fillRect/>
          </a:stretch>
        </p:blipFill>
        <p:spPr>
          <a:xfrm>
            <a:off x="1062990" y="665226"/>
            <a:ext cx="7098030" cy="4011930"/>
          </a:xfrm>
          <a:prstGeom prst="rect">
            <a:avLst/>
          </a:prstGeom>
          <a:ln w="57150">
            <a:solidFill>
              <a:srgbClr val="ECDBD2"/>
            </a:solidFill>
          </a:ln>
        </p:spPr>
      </p:pic>
      <p:sp>
        <p:nvSpPr>
          <p:cNvPr id="4" name="Date Placeholder 3">
            <a:extLst>
              <a:ext uri="{FF2B5EF4-FFF2-40B4-BE49-F238E27FC236}">
                <a16:creationId xmlns:a16="http://schemas.microsoft.com/office/drawing/2014/main" id="{7191B2E6-87F8-4762-A3E8-341D88EF7D38}"/>
              </a:ext>
            </a:extLst>
          </p:cNvPr>
          <p:cNvSpPr>
            <a:spLocks noGrp="1"/>
          </p:cNvSpPr>
          <p:nvPr>
            <p:ph type="dt" sz="half" idx="10"/>
          </p:nvPr>
        </p:nvSpPr>
        <p:spPr/>
        <p:txBody>
          <a:bodyPr/>
          <a:lstStyle/>
          <a:p>
            <a:pPr defTabSz="685800">
              <a:buClrTx/>
            </a:pPr>
            <a:fld id="{1318DC0C-CF2C-3548-AC9D-B87739BE0477}" type="datetime1">
              <a:rPr lang="en-US">
                <a:ea typeface="+mn-ea"/>
                <a:cs typeface="+mn-cs"/>
              </a:rPr>
              <a:pPr defTabSz="685800">
                <a:buClrTx/>
              </a:pPr>
              <a:t>9/15/2022</a:t>
            </a:fld>
            <a:endParaRPr lang="en-US">
              <a:ea typeface="+mn-ea"/>
              <a:cs typeface="+mn-cs"/>
            </a:endParaRPr>
          </a:p>
        </p:txBody>
      </p:sp>
      <p:sp>
        <p:nvSpPr>
          <p:cNvPr id="5" name="Footer Placeholder 4">
            <a:extLst>
              <a:ext uri="{FF2B5EF4-FFF2-40B4-BE49-F238E27FC236}">
                <a16:creationId xmlns:a16="http://schemas.microsoft.com/office/drawing/2014/main" id="{A2EBEA3D-D6F2-468B-ADAC-CC8A8B28A604}"/>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6" name="Slide Number Placeholder 5">
            <a:extLst>
              <a:ext uri="{FF2B5EF4-FFF2-40B4-BE49-F238E27FC236}">
                <a16:creationId xmlns:a16="http://schemas.microsoft.com/office/drawing/2014/main" id="{0DF4EF4B-3892-433D-8D91-74E865E86413}"/>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32</a:t>
            </a:fld>
            <a:endParaRPr lang="en-US">
              <a:ea typeface="+mn-ea"/>
              <a:cs typeface="+mn-cs"/>
            </a:endParaRPr>
          </a:p>
        </p:txBody>
      </p:sp>
      <p:sp>
        <p:nvSpPr>
          <p:cNvPr id="7" name="Rectangle 6">
            <a:extLst>
              <a:ext uri="{FF2B5EF4-FFF2-40B4-BE49-F238E27FC236}">
                <a16:creationId xmlns:a16="http://schemas.microsoft.com/office/drawing/2014/main" id="{D74C103A-A3B2-8C60-998B-817D31569F03}"/>
              </a:ext>
            </a:extLst>
          </p:cNvPr>
          <p:cNvSpPr/>
          <p:nvPr/>
        </p:nvSpPr>
        <p:spPr>
          <a:xfrm>
            <a:off x="1062990" y="665227"/>
            <a:ext cx="7098030" cy="4011929"/>
          </a:xfrm>
          <a:prstGeom prst="rect">
            <a:avLst/>
          </a:prstGeom>
          <a:solidFill>
            <a:srgbClr val="15555A">
              <a:alpha val="75000"/>
            </a:srgbClr>
          </a:solidFill>
          <a:ln w="57150" cap="rnd">
            <a:no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r>
              <a:rPr lang="en-US" sz="4050" b="1" spc="75" dirty="0">
                <a:solidFill>
                  <a:srgbClr val="ECDBD2"/>
                </a:solidFill>
                <a:latin typeface="Source Sans Pro SemiBold" panose="020B0603030403020204" pitchFamily="34" charset="0"/>
                <a:ea typeface="Source Sans Pro SemiBold" panose="020B0603030403020204" pitchFamily="34" charset="0"/>
              </a:rPr>
              <a:t>What are Urban Indian Organizations?</a:t>
            </a:r>
            <a:endParaRPr lang="en-US" sz="4050" kern="1200" dirty="0">
              <a:solidFill>
                <a:srgbClr val="ECDBD2"/>
              </a:solidFill>
              <a:latin typeface="Calibri" panose="020F0502020204030204"/>
            </a:endParaRPr>
          </a:p>
        </p:txBody>
      </p:sp>
    </p:spTree>
    <p:extLst>
      <p:ext uri="{BB962C8B-B14F-4D97-AF65-F5344CB8AC3E}">
        <p14:creationId xmlns:p14="http://schemas.microsoft.com/office/powerpoint/2010/main" val="23953441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Shape">
            <a:extLst>
              <a:ext uri="{FF2B5EF4-FFF2-40B4-BE49-F238E27FC236}">
                <a16:creationId xmlns:a16="http://schemas.microsoft.com/office/drawing/2014/main" id="{B4CB5CCB-80AA-D54C-5AD4-45D102259EC6}"/>
              </a:ext>
            </a:extLst>
          </p:cNvPr>
          <p:cNvPicPr>
            <a:picLocks/>
          </p:cNvPicPr>
          <p:nvPr/>
        </p:nvPicPr>
        <p:blipFill>
          <a:blip r:embed="rId4"/>
          <a:stretch>
            <a:fillRect/>
          </a:stretch>
        </p:blipFill>
        <p:spPr>
          <a:xfrm>
            <a:off x="1066457" y="668027"/>
            <a:ext cx="7098030" cy="4011930"/>
          </a:xfrm>
          <a:prstGeom prst="rect">
            <a:avLst/>
          </a:prstGeom>
          <a:ln w="57150">
            <a:solidFill>
              <a:srgbClr val="ECDBD2"/>
            </a:solidFill>
          </a:ln>
        </p:spPr>
      </p:pic>
      <p:sp>
        <p:nvSpPr>
          <p:cNvPr id="4" name="Date Placeholder 3">
            <a:extLst>
              <a:ext uri="{FF2B5EF4-FFF2-40B4-BE49-F238E27FC236}">
                <a16:creationId xmlns:a16="http://schemas.microsoft.com/office/drawing/2014/main" id="{7191B2E6-87F8-4762-A3E8-341D88EF7D38}"/>
              </a:ext>
            </a:extLst>
          </p:cNvPr>
          <p:cNvSpPr>
            <a:spLocks noGrp="1"/>
          </p:cNvSpPr>
          <p:nvPr>
            <p:ph type="dt" sz="half" idx="10"/>
          </p:nvPr>
        </p:nvSpPr>
        <p:spPr/>
        <p:txBody>
          <a:bodyPr/>
          <a:lstStyle/>
          <a:p>
            <a:pPr defTabSz="685800">
              <a:buClrTx/>
            </a:pPr>
            <a:fld id="{1318DC0C-CF2C-3548-AC9D-B87739BE0477}" type="datetime1">
              <a:rPr lang="en-US">
                <a:ea typeface="+mn-ea"/>
                <a:cs typeface="+mn-cs"/>
              </a:rPr>
              <a:pPr defTabSz="685800">
                <a:buClrTx/>
              </a:pPr>
              <a:t>9/15/2022</a:t>
            </a:fld>
            <a:endParaRPr lang="en-US">
              <a:ea typeface="+mn-ea"/>
              <a:cs typeface="+mn-cs"/>
            </a:endParaRPr>
          </a:p>
        </p:txBody>
      </p:sp>
      <p:sp>
        <p:nvSpPr>
          <p:cNvPr id="5" name="Footer Placeholder 4">
            <a:extLst>
              <a:ext uri="{FF2B5EF4-FFF2-40B4-BE49-F238E27FC236}">
                <a16:creationId xmlns:a16="http://schemas.microsoft.com/office/drawing/2014/main" id="{A2EBEA3D-D6F2-468B-ADAC-CC8A8B28A604}"/>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6" name="Slide Number Placeholder 5">
            <a:extLst>
              <a:ext uri="{FF2B5EF4-FFF2-40B4-BE49-F238E27FC236}">
                <a16:creationId xmlns:a16="http://schemas.microsoft.com/office/drawing/2014/main" id="{0DF4EF4B-3892-433D-8D91-74E865E86413}"/>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33</a:t>
            </a:fld>
            <a:endParaRPr lang="en-US">
              <a:ea typeface="+mn-ea"/>
              <a:cs typeface="+mn-cs"/>
            </a:endParaRPr>
          </a:p>
        </p:txBody>
      </p:sp>
      <p:pic>
        <p:nvPicPr>
          <p:cNvPr id="8" name="Online Media 7" title="What are Urban Indian Organizations?">
            <a:hlinkClick r:id="" action="ppaction://media"/>
            <a:extLst>
              <a:ext uri="{FF2B5EF4-FFF2-40B4-BE49-F238E27FC236}">
                <a16:creationId xmlns:a16="http://schemas.microsoft.com/office/drawing/2014/main" id="{FF777B25-630E-79C1-4854-B29ABA184FE6}"/>
              </a:ext>
            </a:extLst>
          </p:cNvPr>
          <p:cNvPicPr>
            <a:picLocks noRot="1" noChangeAspect="1"/>
          </p:cNvPicPr>
          <p:nvPr>
            <a:videoFile r:link="rId1"/>
          </p:nvPr>
        </p:nvPicPr>
        <p:blipFill>
          <a:blip r:embed="rId5"/>
          <a:stretch>
            <a:fillRect/>
          </a:stretch>
        </p:blipFill>
        <p:spPr>
          <a:xfrm>
            <a:off x="1066457" y="668027"/>
            <a:ext cx="7100539" cy="4011804"/>
          </a:xfrm>
          <a:prstGeom prst="rect">
            <a:avLst/>
          </a:prstGeom>
          <a:ln w="57150" cmpd="sng">
            <a:solidFill>
              <a:srgbClr val="ECDBD2"/>
            </a:solidFill>
          </a:ln>
        </p:spPr>
      </p:pic>
    </p:spTree>
    <p:extLst>
      <p:ext uri="{BB962C8B-B14F-4D97-AF65-F5344CB8AC3E}">
        <p14:creationId xmlns:p14="http://schemas.microsoft.com/office/powerpoint/2010/main" val="3075434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A55944-F75F-3346-A48F-20B3DE8A2ACC}"/>
              </a:ext>
            </a:extLst>
          </p:cNvPr>
          <p:cNvSpPr>
            <a:spLocks noGrp="1"/>
          </p:cNvSpPr>
          <p:nvPr>
            <p:ph type="dt" sz="half" idx="10"/>
          </p:nvPr>
        </p:nvSpPr>
        <p:spPr/>
        <p:txBody>
          <a:bodyPr/>
          <a:lstStyle/>
          <a:p>
            <a:pPr defTabSz="685800">
              <a:buClrTx/>
            </a:pPr>
            <a:fld id="{FA261989-591A-A346-9E72-80A2700C8424}" type="datetime1">
              <a:rPr lang="en-US">
                <a:ea typeface="+mn-ea"/>
                <a:cs typeface="+mn-cs"/>
              </a:rPr>
              <a:pPr defTabSz="685800">
                <a:buClrTx/>
              </a:pPr>
              <a:t>9/15/2022</a:t>
            </a:fld>
            <a:endParaRPr lang="en-US">
              <a:ea typeface="+mn-ea"/>
              <a:cs typeface="+mn-cs"/>
            </a:endParaRPr>
          </a:p>
        </p:txBody>
      </p:sp>
      <p:sp>
        <p:nvSpPr>
          <p:cNvPr id="3" name="Footer Placeholder 2">
            <a:extLst>
              <a:ext uri="{FF2B5EF4-FFF2-40B4-BE49-F238E27FC236}">
                <a16:creationId xmlns:a16="http://schemas.microsoft.com/office/drawing/2014/main" id="{AA3C0AF0-697C-744C-A71C-D4F7C7B57946}"/>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4" name="Slide Number Placeholder 3">
            <a:extLst>
              <a:ext uri="{FF2B5EF4-FFF2-40B4-BE49-F238E27FC236}">
                <a16:creationId xmlns:a16="http://schemas.microsoft.com/office/drawing/2014/main" id="{7F71FEAE-A4E5-5441-AD8E-3AB6DF8C9520}"/>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34</a:t>
            </a:fld>
            <a:endParaRPr lang="en-US">
              <a:ea typeface="+mn-ea"/>
              <a:cs typeface="+mn-cs"/>
            </a:endParaRPr>
          </a:p>
        </p:txBody>
      </p:sp>
      <p:pic>
        <p:nvPicPr>
          <p:cNvPr id="6" name="Picture 5" descr="Map&#10;&#10;Description automatically generated">
            <a:extLst>
              <a:ext uri="{FF2B5EF4-FFF2-40B4-BE49-F238E27FC236}">
                <a16:creationId xmlns:a16="http://schemas.microsoft.com/office/drawing/2014/main" id="{1F6135BB-61B2-9EE0-1738-E31FA97E600B}"/>
              </a:ext>
            </a:extLst>
          </p:cNvPr>
          <p:cNvPicPr>
            <a:picLocks noChangeAspect="1"/>
          </p:cNvPicPr>
          <p:nvPr/>
        </p:nvPicPr>
        <p:blipFill>
          <a:blip r:embed="rId2"/>
          <a:stretch>
            <a:fillRect/>
          </a:stretch>
        </p:blipFill>
        <p:spPr>
          <a:xfrm>
            <a:off x="1221161" y="672956"/>
            <a:ext cx="6701678" cy="4094307"/>
          </a:xfrm>
          <a:prstGeom prst="rect">
            <a:avLst/>
          </a:prstGeom>
        </p:spPr>
      </p:pic>
      <p:sp>
        <p:nvSpPr>
          <p:cNvPr id="12" name="Subtitle 2">
            <a:extLst>
              <a:ext uri="{FF2B5EF4-FFF2-40B4-BE49-F238E27FC236}">
                <a16:creationId xmlns:a16="http://schemas.microsoft.com/office/drawing/2014/main" id="{3AC42B8F-DCBF-78D4-97F9-B3AECE75BB76}"/>
              </a:ext>
            </a:extLst>
          </p:cNvPr>
          <p:cNvSpPr txBox="1">
            <a:spLocks/>
          </p:cNvSpPr>
          <p:nvPr/>
        </p:nvSpPr>
        <p:spPr>
          <a:xfrm>
            <a:off x="1221160" y="3987824"/>
            <a:ext cx="2396939" cy="50559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0" spc="100" baseline="0">
                <a:solidFill>
                  <a:srgbClr val="ECDBD2"/>
                </a:solidFill>
                <a:latin typeface="Bahnschrift SemiLigh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0" spc="100" baseline="0">
                <a:solidFill>
                  <a:srgbClr val="ECDBD2"/>
                </a:solidFill>
                <a:latin typeface="Bahnschrift SemiLight"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0" spc="100" baseline="0">
                <a:solidFill>
                  <a:srgbClr val="ECDBD2"/>
                </a:solidFill>
                <a:latin typeface="Bahnschrift SemiLight"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0" spc="100" baseline="0">
                <a:solidFill>
                  <a:srgbClr val="ECDBD2"/>
                </a:solidFill>
                <a:latin typeface="Bahnschrift SemiLight"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0" spc="100" baseline="0">
                <a:solidFill>
                  <a:srgbClr val="ECDBD2"/>
                </a:solidFill>
                <a:latin typeface="Bahnschrift SemiLight"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ClrTx/>
              <a:buNone/>
            </a:pPr>
            <a:r>
              <a:rPr lang="en-US" sz="1800" spc="0" dirty="0">
                <a:solidFill>
                  <a:srgbClr val="F7D7A5"/>
                </a:solidFill>
                <a:latin typeface="Source Sans Pro SemiBold" panose="020B0603030403020204" pitchFamily="34" charset="0"/>
                <a:ea typeface="Source Sans Pro SemiBold" panose="020B0603030403020204" pitchFamily="34" charset="0"/>
              </a:rPr>
              <a:t>Urban Indian Organizations (UIOs)</a:t>
            </a:r>
          </a:p>
        </p:txBody>
      </p:sp>
      <p:pic>
        <p:nvPicPr>
          <p:cNvPr id="14" name="Graphic 13" descr="Marker with solid fill">
            <a:extLst>
              <a:ext uri="{FF2B5EF4-FFF2-40B4-BE49-F238E27FC236}">
                <a16:creationId xmlns:a16="http://schemas.microsoft.com/office/drawing/2014/main" id="{94087CB6-C50D-49B0-2133-871B2E2E04F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8663" y="4004159"/>
            <a:ext cx="472925" cy="472925"/>
          </a:xfrm>
          <a:prstGeom prst="rect">
            <a:avLst/>
          </a:prstGeom>
        </p:spPr>
      </p:pic>
    </p:spTree>
    <p:extLst>
      <p:ext uri="{BB962C8B-B14F-4D97-AF65-F5344CB8AC3E}">
        <p14:creationId xmlns:p14="http://schemas.microsoft.com/office/powerpoint/2010/main" val="8141632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A55944-F75F-3346-A48F-20B3DE8A2ACC}"/>
              </a:ext>
            </a:extLst>
          </p:cNvPr>
          <p:cNvSpPr>
            <a:spLocks noGrp="1"/>
          </p:cNvSpPr>
          <p:nvPr>
            <p:ph type="dt" sz="half" idx="10"/>
          </p:nvPr>
        </p:nvSpPr>
        <p:spPr/>
        <p:txBody>
          <a:bodyPr/>
          <a:lstStyle/>
          <a:p>
            <a:pPr defTabSz="685800">
              <a:buClrTx/>
            </a:pPr>
            <a:fld id="{FA261989-591A-A346-9E72-80A2700C8424}" type="datetime1">
              <a:rPr lang="en-US">
                <a:ea typeface="+mn-ea"/>
                <a:cs typeface="+mn-cs"/>
              </a:rPr>
              <a:pPr defTabSz="685800">
                <a:buClrTx/>
              </a:pPr>
              <a:t>9/15/2022</a:t>
            </a:fld>
            <a:endParaRPr lang="en-US">
              <a:ea typeface="+mn-ea"/>
              <a:cs typeface="+mn-cs"/>
            </a:endParaRPr>
          </a:p>
        </p:txBody>
      </p:sp>
      <p:sp>
        <p:nvSpPr>
          <p:cNvPr id="3" name="Footer Placeholder 2">
            <a:extLst>
              <a:ext uri="{FF2B5EF4-FFF2-40B4-BE49-F238E27FC236}">
                <a16:creationId xmlns:a16="http://schemas.microsoft.com/office/drawing/2014/main" id="{AA3C0AF0-697C-744C-A71C-D4F7C7B57946}"/>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4" name="Slide Number Placeholder 3">
            <a:extLst>
              <a:ext uri="{FF2B5EF4-FFF2-40B4-BE49-F238E27FC236}">
                <a16:creationId xmlns:a16="http://schemas.microsoft.com/office/drawing/2014/main" id="{7F71FEAE-A4E5-5441-AD8E-3AB6DF8C9520}"/>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35</a:t>
            </a:fld>
            <a:endParaRPr lang="en-US">
              <a:ea typeface="+mn-ea"/>
              <a:cs typeface="+mn-cs"/>
            </a:endParaRPr>
          </a:p>
        </p:txBody>
      </p:sp>
      <p:pic>
        <p:nvPicPr>
          <p:cNvPr id="19" name="Picture 18" descr="Image">
            <a:extLst>
              <a:ext uri="{FF2B5EF4-FFF2-40B4-BE49-F238E27FC236}">
                <a16:creationId xmlns:a16="http://schemas.microsoft.com/office/drawing/2014/main" id="{606BC15D-4028-DFB9-8339-46A24FE0AAD3}"/>
              </a:ext>
            </a:extLst>
          </p:cNvPr>
          <p:cNvPicPr>
            <a:picLocks noGrp="1" noChangeAspect="1"/>
          </p:cNvPicPr>
          <p:nvPr isPhoto="1"/>
        </p:nvPicPr>
        <p:blipFill rotWithShape="1">
          <a:blip r:embed="rId2">
            <a:extLst>
              <a:ext uri="{28A0092B-C50C-407E-A947-70E740481C1C}">
                <a14:useLocalDpi xmlns:a14="http://schemas.microsoft.com/office/drawing/2010/main" val="0"/>
              </a:ext>
            </a:extLst>
          </a:blip>
          <a:srcRect l="11025" t="46515" b="21349"/>
          <a:stretch/>
        </p:blipFill>
        <p:spPr>
          <a:xfrm>
            <a:off x="4244861" y="2575911"/>
            <a:ext cx="3507777" cy="2059957"/>
          </a:xfrm>
          <a:prstGeom prst="rect">
            <a:avLst/>
          </a:prstGeom>
          <a:solidFill>
            <a:srgbClr val="FFFFFF">
              <a:shade val="85000"/>
            </a:srgbClr>
          </a:solidFill>
          <a:ln w="38100">
            <a:solidFill>
              <a:srgbClr val="ECDBD2"/>
            </a:solidFill>
          </a:ln>
        </p:spPr>
      </p:pic>
      <p:pic>
        <p:nvPicPr>
          <p:cNvPr id="21" name="Picture 20">
            <a:extLst>
              <a:ext uri="{FF2B5EF4-FFF2-40B4-BE49-F238E27FC236}">
                <a16:creationId xmlns:a16="http://schemas.microsoft.com/office/drawing/2014/main" id="{3C1FCFA1-64D5-AFAB-7D53-7088DD4B3D7D}"/>
              </a:ext>
            </a:extLst>
          </p:cNvPr>
          <p:cNvPicPr>
            <a:picLocks noGrp="1" noChangeAspect="1"/>
          </p:cNvPicPr>
          <p:nvPr isPhoto="1"/>
        </p:nvPicPr>
        <p:blipFill rotWithShape="1">
          <a:blip r:embed="rId3"/>
          <a:srcRect l="9178" t="25469" r="9440" b="16469"/>
          <a:stretch/>
        </p:blipFill>
        <p:spPr>
          <a:xfrm>
            <a:off x="1253071" y="682811"/>
            <a:ext cx="4223762" cy="2260056"/>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a:solidFill>
            <a:srgbClr val="FFFFFF">
              <a:shade val="85000"/>
            </a:srgbClr>
          </a:solidFill>
          <a:ln w="38100">
            <a:solidFill>
              <a:srgbClr val="ECDBD2"/>
            </a:solidFill>
          </a:ln>
        </p:spPr>
      </p:pic>
      <p:pic>
        <p:nvPicPr>
          <p:cNvPr id="23" name="Picture 22" descr="The Native Project">
            <a:extLst>
              <a:ext uri="{FF2B5EF4-FFF2-40B4-BE49-F238E27FC236}">
                <a16:creationId xmlns:a16="http://schemas.microsoft.com/office/drawing/2014/main" id="{F3AFE3AF-7AC7-BD35-049F-4C78C0C032B5}"/>
              </a:ext>
            </a:extLst>
          </p:cNvPr>
          <p:cNvPicPr>
            <a:picLocks noGrp="1" noChangeAspect="1"/>
          </p:cNvPicPr>
          <p:nvPr isPhoto="1"/>
        </p:nvPicPr>
        <p:blipFill rotWithShape="1">
          <a:blip r:embed="rId4">
            <a:extLst>
              <a:ext uri="{28A0092B-C50C-407E-A947-70E740481C1C}">
                <a14:useLocalDpi xmlns:a14="http://schemas.microsoft.com/office/drawing/2010/main" val="0"/>
              </a:ext>
            </a:extLst>
          </a:blip>
          <a:srcRect r="-1" b="38184"/>
          <a:stretch/>
        </p:blipFill>
        <p:spPr>
          <a:xfrm>
            <a:off x="5564145" y="684817"/>
            <a:ext cx="2188493" cy="1803781"/>
          </a:xfrm>
          <a:prstGeom prst="rect">
            <a:avLst/>
          </a:prstGeom>
          <a:solidFill>
            <a:srgbClr val="FFFFFF">
              <a:shade val="85000"/>
            </a:srgbClr>
          </a:solidFill>
          <a:ln w="38100">
            <a:solidFill>
              <a:srgbClr val="ECDBD2"/>
            </a:solidFill>
          </a:ln>
        </p:spPr>
      </p:pic>
      <p:pic>
        <p:nvPicPr>
          <p:cNvPr id="25" name="Picture 24">
            <a:extLst>
              <a:ext uri="{FF2B5EF4-FFF2-40B4-BE49-F238E27FC236}">
                <a16:creationId xmlns:a16="http://schemas.microsoft.com/office/drawing/2014/main" id="{8F6369AD-FBF0-6B7E-955F-57F12AB598ED}"/>
              </a:ext>
            </a:extLst>
          </p:cNvPr>
          <p:cNvPicPr>
            <a:picLocks noGrp="1" noChangeAspect="1"/>
          </p:cNvPicPr>
          <p:nvPr isPhoto="1"/>
        </p:nvPicPr>
        <p:blipFill rotWithShape="1">
          <a:blip r:embed="rId5"/>
          <a:srcRect l="2516" t="26788" r="61" b="19401"/>
          <a:stretch/>
        </p:blipFill>
        <p:spPr>
          <a:xfrm>
            <a:off x="1253070" y="3031627"/>
            <a:ext cx="2904478" cy="1604240"/>
          </a:xfrm>
          <a:prstGeom prst="rect">
            <a:avLst/>
          </a:prstGeom>
          <a:solidFill>
            <a:srgbClr val="FFFFFF">
              <a:shade val="85000"/>
            </a:srgbClr>
          </a:solidFill>
          <a:ln w="38100">
            <a:solidFill>
              <a:srgbClr val="ECDBD2"/>
            </a:solidFill>
          </a:ln>
        </p:spPr>
      </p:pic>
    </p:spTree>
    <p:extLst>
      <p:ext uri="{BB962C8B-B14F-4D97-AF65-F5344CB8AC3E}">
        <p14:creationId xmlns:p14="http://schemas.microsoft.com/office/powerpoint/2010/main" val="8430019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Shape">
            <a:extLst>
              <a:ext uri="{FF2B5EF4-FFF2-40B4-BE49-F238E27FC236}">
                <a16:creationId xmlns:a16="http://schemas.microsoft.com/office/drawing/2014/main" id="{72AA9BE8-2AD9-64E9-FD4F-304433A28E4F}"/>
              </a:ext>
            </a:extLst>
          </p:cNvPr>
          <p:cNvPicPr>
            <a:picLocks/>
          </p:cNvPicPr>
          <p:nvPr/>
        </p:nvPicPr>
        <p:blipFill>
          <a:blip r:embed="rId2"/>
          <a:stretch>
            <a:fillRect/>
          </a:stretch>
        </p:blipFill>
        <p:spPr>
          <a:xfrm>
            <a:off x="1062990" y="665226"/>
            <a:ext cx="7098030" cy="4011930"/>
          </a:xfrm>
          <a:prstGeom prst="rect">
            <a:avLst/>
          </a:prstGeom>
          <a:ln w="57150">
            <a:solidFill>
              <a:srgbClr val="ECDBD2"/>
            </a:solidFill>
          </a:ln>
        </p:spPr>
      </p:pic>
      <p:sp>
        <p:nvSpPr>
          <p:cNvPr id="4" name="Date Placeholder 3">
            <a:extLst>
              <a:ext uri="{FF2B5EF4-FFF2-40B4-BE49-F238E27FC236}">
                <a16:creationId xmlns:a16="http://schemas.microsoft.com/office/drawing/2014/main" id="{7191B2E6-87F8-4762-A3E8-341D88EF7D38}"/>
              </a:ext>
            </a:extLst>
          </p:cNvPr>
          <p:cNvSpPr>
            <a:spLocks noGrp="1"/>
          </p:cNvSpPr>
          <p:nvPr>
            <p:ph type="dt" sz="half" idx="10"/>
          </p:nvPr>
        </p:nvSpPr>
        <p:spPr/>
        <p:txBody>
          <a:bodyPr/>
          <a:lstStyle/>
          <a:p>
            <a:pPr defTabSz="685800">
              <a:buClrTx/>
            </a:pPr>
            <a:fld id="{1318DC0C-CF2C-3548-AC9D-B87739BE0477}" type="datetime1">
              <a:rPr lang="en-US">
                <a:ea typeface="+mn-ea"/>
                <a:cs typeface="+mn-cs"/>
              </a:rPr>
              <a:pPr defTabSz="685800">
                <a:buClrTx/>
              </a:pPr>
              <a:t>9/15/2022</a:t>
            </a:fld>
            <a:endParaRPr lang="en-US">
              <a:ea typeface="+mn-ea"/>
              <a:cs typeface="+mn-cs"/>
            </a:endParaRPr>
          </a:p>
        </p:txBody>
      </p:sp>
      <p:sp>
        <p:nvSpPr>
          <p:cNvPr id="5" name="Footer Placeholder 4">
            <a:extLst>
              <a:ext uri="{FF2B5EF4-FFF2-40B4-BE49-F238E27FC236}">
                <a16:creationId xmlns:a16="http://schemas.microsoft.com/office/drawing/2014/main" id="{A2EBEA3D-D6F2-468B-ADAC-CC8A8B28A604}"/>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6" name="Slide Number Placeholder 5">
            <a:extLst>
              <a:ext uri="{FF2B5EF4-FFF2-40B4-BE49-F238E27FC236}">
                <a16:creationId xmlns:a16="http://schemas.microsoft.com/office/drawing/2014/main" id="{0DF4EF4B-3892-433D-8D91-74E865E86413}"/>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36</a:t>
            </a:fld>
            <a:endParaRPr lang="en-US">
              <a:ea typeface="+mn-ea"/>
              <a:cs typeface="+mn-cs"/>
            </a:endParaRPr>
          </a:p>
        </p:txBody>
      </p:sp>
      <p:sp>
        <p:nvSpPr>
          <p:cNvPr id="7" name="Rectangle 6">
            <a:extLst>
              <a:ext uri="{FF2B5EF4-FFF2-40B4-BE49-F238E27FC236}">
                <a16:creationId xmlns:a16="http://schemas.microsoft.com/office/drawing/2014/main" id="{D74C103A-A3B2-8C60-998B-817D31569F03}"/>
              </a:ext>
            </a:extLst>
          </p:cNvPr>
          <p:cNvSpPr/>
          <p:nvPr/>
        </p:nvSpPr>
        <p:spPr>
          <a:xfrm>
            <a:off x="1062990" y="665227"/>
            <a:ext cx="7098030" cy="4011929"/>
          </a:xfrm>
          <a:prstGeom prst="rect">
            <a:avLst/>
          </a:prstGeom>
          <a:solidFill>
            <a:srgbClr val="15555A">
              <a:alpha val="75000"/>
            </a:srgbClr>
          </a:solidFill>
          <a:ln w="57150" cap="rnd">
            <a:noFill/>
            <a:round/>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defTabSz="685800">
              <a:buClrTx/>
            </a:pPr>
            <a:r>
              <a:rPr lang="en-US" sz="3600" b="1" spc="75" dirty="0">
                <a:solidFill>
                  <a:srgbClr val="F7D7A5"/>
                </a:solidFill>
                <a:latin typeface="Source Sans Pro SemiBold" panose="020B0603030403020204" pitchFamily="34" charset="0"/>
                <a:ea typeface="Source Sans Pro SemiBold" panose="020B0603030403020204" pitchFamily="34" charset="0"/>
              </a:rPr>
              <a:t>#BeAGoodRelative Campaign: </a:t>
            </a:r>
            <a:r>
              <a:rPr lang="en-US" sz="4050" b="1" spc="75" dirty="0">
                <a:solidFill>
                  <a:srgbClr val="ECDBD2"/>
                </a:solidFill>
                <a:latin typeface="Source Sans Pro SemiBold" panose="020B0603030403020204" pitchFamily="34" charset="0"/>
                <a:ea typeface="Source Sans Pro SemiBold" panose="020B0603030403020204" pitchFamily="34" charset="0"/>
              </a:rPr>
              <a:t>COVID-19 Myths vs Facts</a:t>
            </a:r>
            <a:endParaRPr lang="en-US" sz="4050" kern="1200" dirty="0">
              <a:solidFill>
                <a:srgbClr val="ECDBD2"/>
              </a:solidFill>
              <a:latin typeface="Calibri" panose="020F0502020204030204"/>
            </a:endParaRPr>
          </a:p>
        </p:txBody>
      </p:sp>
    </p:spTree>
    <p:extLst>
      <p:ext uri="{BB962C8B-B14F-4D97-AF65-F5344CB8AC3E}">
        <p14:creationId xmlns:p14="http://schemas.microsoft.com/office/powerpoint/2010/main" val="36677529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 Media 2" title="#BeAGoodRelative Campaign: COVID-19 Myths vs Facts">
            <a:hlinkClick r:id="" action="ppaction://media"/>
            <a:extLst>
              <a:ext uri="{FF2B5EF4-FFF2-40B4-BE49-F238E27FC236}">
                <a16:creationId xmlns:a16="http://schemas.microsoft.com/office/drawing/2014/main" id="{CF9B19F1-77BD-4195-DD53-866F5628D13B}"/>
              </a:ext>
            </a:extLst>
          </p:cNvPr>
          <p:cNvPicPr>
            <a:picLocks noRot="1" noChangeAspect="1"/>
          </p:cNvPicPr>
          <p:nvPr>
            <a:videoFile r:link="rId1"/>
          </p:nvPr>
        </p:nvPicPr>
        <p:blipFill>
          <a:blip r:embed="rId4"/>
          <a:stretch>
            <a:fillRect/>
          </a:stretch>
        </p:blipFill>
        <p:spPr>
          <a:xfrm>
            <a:off x="1068966" y="666359"/>
            <a:ext cx="7100761" cy="4011930"/>
          </a:xfrm>
          <a:prstGeom prst="rect">
            <a:avLst/>
          </a:prstGeom>
          <a:ln w="57150">
            <a:solidFill>
              <a:srgbClr val="ECDBD2"/>
            </a:solidFill>
          </a:ln>
        </p:spPr>
      </p:pic>
      <p:sp>
        <p:nvSpPr>
          <p:cNvPr id="4" name="Date Placeholder 3">
            <a:extLst>
              <a:ext uri="{FF2B5EF4-FFF2-40B4-BE49-F238E27FC236}">
                <a16:creationId xmlns:a16="http://schemas.microsoft.com/office/drawing/2014/main" id="{7191B2E6-87F8-4762-A3E8-341D88EF7D38}"/>
              </a:ext>
            </a:extLst>
          </p:cNvPr>
          <p:cNvSpPr>
            <a:spLocks noGrp="1"/>
          </p:cNvSpPr>
          <p:nvPr>
            <p:ph type="dt" sz="half" idx="10"/>
          </p:nvPr>
        </p:nvSpPr>
        <p:spPr/>
        <p:txBody>
          <a:bodyPr/>
          <a:lstStyle/>
          <a:p>
            <a:pPr defTabSz="685800">
              <a:buClrTx/>
            </a:pPr>
            <a:fld id="{1318DC0C-CF2C-3548-AC9D-B87739BE0477}" type="datetime1">
              <a:rPr lang="en-US">
                <a:ea typeface="+mn-ea"/>
                <a:cs typeface="+mn-cs"/>
              </a:rPr>
              <a:pPr defTabSz="685800">
                <a:buClrTx/>
              </a:pPr>
              <a:t>9/15/2022</a:t>
            </a:fld>
            <a:endParaRPr lang="en-US">
              <a:ea typeface="+mn-ea"/>
              <a:cs typeface="+mn-cs"/>
            </a:endParaRPr>
          </a:p>
        </p:txBody>
      </p:sp>
      <p:sp>
        <p:nvSpPr>
          <p:cNvPr id="5" name="Footer Placeholder 4">
            <a:extLst>
              <a:ext uri="{FF2B5EF4-FFF2-40B4-BE49-F238E27FC236}">
                <a16:creationId xmlns:a16="http://schemas.microsoft.com/office/drawing/2014/main" id="{A2EBEA3D-D6F2-468B-ADAC-CC8A8B28A604}"/>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6" name="Slide Number Placeholder 5">
            <a:extLst>
              <a:ext uri="{FF2B5EF4-FFF2-40B4-BE49-F238E27FC236}">
                <a16:creationId xmlns:a16="http://schemas.microsoft.com/office/drawing/2014/main" id="{0DF4EF4B-3892-433D-8D91-74E865E86413}"/>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37</a:t>
            </a:fld>
            <a:endParaRPr lang="en-US">
              <a:ea typeface="+mn-ea"/>
              <a:cs typeface="+mn-cs"/>
            </a:endParaRPr>
          </a:p>
        </p:txBody>
      </p:sp>
    </p:spTree>
    <p:extLst>
      <p:ext uri="{BB962C8B-B14F-4D97-AF65-F5344CB8AC3E}">
        <p14:creationId xmlns:p14="http://schemas.microsoft.com/office/powerpoint/2010/main" val="228702678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6A55944-F75F-3346-A48F-20B3DE8A2ACC}"/>
              </a:ext>
            </a:extLst>
          </p:cNvPr>
          <p:cNvSpPr>
            <a:spLocks noGrp="1"/>
          </p:cNvSpPr>
          <p:nvPr>
            <p:ph type="dt" sz="half" idx="10"/>
          </p:nvPr>
        </p:nvSpPr>
        <p:spPr/>
        <p:txBody>
          <a:bodyPr/>
          <a:lstStyle/>
          <a:p>
            <a:pPr defTabSz="685800">
              <a:buClrTx/>
            </a:pPr>
            <a:fld id="{FA261989-591A-A346-9E72-80A2700C8424}" type="datetime1">
              <a:rPr lang="en-US">
                <a:ea typeface="+mn-ea"/>
                <a:cs typeface="+mn-cs"/>
              </a:rPr>
              <a:pPr defTabSz="685800">
                <a:buClrTx/>
              </a:pPr>
              <a:t>9/15/2022</a:t>
            </a:fld>
            <a:endParaRPr lang="en-US">
              <a:ea typeface="+mn-ea"/>
              <a:cs typeface="+mn-cs"/>
            </a:endParaRPr>
          </a:p>
        </p:txBody>
      </p:sp>
      <p:sp>
        <p:nvSpPr>
          <p:cNvPr id="3" name="Footer Placeholder 2">
            <a:extLst>
              <a:ext uri="{FF2B5EF4-FFF2-40B4-BE49-F238E27FC236}">
                <a16:creationId xmlns:a16="http://schemas.microsoft.com/office/drawing/2014/main" id="{AA3C0AF0-697C-744C-A71C-D4F7C7B57946}"/>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4" name="Slide Number Placeholder 3">
            <a:extLst>
              <a:ext uri="{FF2B5EF4-FFF2-40B4-BE49-F238E27FC236}">
                <a16:creationId xmlns:a16="http://schemas.microsoft.com/office/drawing/2014/main" id="{7F71FEAE-A4E5-5441-AD8E-3AB6DF8C9520}"/>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38</a:t>
            </a:fld>
            <a:endParaRPr lang="en-US">
              <a:ea typeface="+mn-ea"/>
              <a:cs typeface="+mn-cs"/>
            </a:endParaRPr>
          </a:p>
        </p:txBody>
      </p:sp>
      <p:sp>
        <p:nvSpPr>
          <p:cNvPr id="20" name="Rectangle: Top Corners Rounded 19">
            <a:extLst>
              <a:ext uri="{FF2B5EF4-FFF2-40B4-BE49-F238E27FC236}">
                <a16:creationId xmlns:a16="http://schemas.microsoft.com/office/drawing/2014/main" id="{8F157F3B-716D-FE33-35A9-B5F76ABD175D}"/>
              </a:ext>
            </a:extLst>
          </p:cNvPr>
          <p:cNvSpPr/>
          <p:nvPr/>
        </p:nvSpPr>
        <p:spPr>
          <a:xfrm rot="16200000">
            <a:off x="1206940" y="844644"/>
            <a:ext cx="2294405" cy="3076014"/>
          </a:xfrm>
          <a:prstGeom prst="round2SameRect">
            <a:avLst/>
          </a:prstGeom>
          <a:solidFill>
            <a:srgbClr val="165B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US" sz="1350" kern="1200">
              <a:solidFill>
                <a:srgbClr val="FFFFFF"/>
              </a:solidFill>
              <a:latin typeface="Calibri" panose="020F0502020204030204"/>
            </a:endParaRPr>
          </a:p>
        </p:txBody>
      </p:sp>
      <p:sp>
        <p:nvSpPr>
          <p:cNvPr id="17" name="Text Placeholder 2">
            <a:extLst>
              <a:ext uri="{FF2B5EF4-FFF2-40B4-BE49-F238E27FC236}">
                <a16:creationId xmlns:a16="http://schemas.microsoft.com/office/drawing/2014/main" id="{03A0BFC3-F3B3-3ECE-E4C5-392EA883B874}"/>
              </a:ext>
            </a:extLst>
          </p:cNvPr>
          <p:cNvSpPr txBox="1">
            <a:spLocks/>
          </p:cNvSpPr>
          <p:nvPr/>
        </p:nvSpPr>
        <p:spPr>
          <a:xfrm>
            <a:off x="920214" y="1235448"/>
            <a:ext cx="2844053" cy="2238937"/>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800" kern="1200">
                <a:solidFill>
                  <a:srgbClr val="ECDBD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lnSpc>
                <a:spcPct val="150000"/>
              </a:lnSpc>
              <a:buClrTx/>
            </a:pPr>
            <a:r>
              <a:rPr lang="en-US" sz="1200" dirty="0">
                <a:latin typeface="Source Sans Pro" panose="020B0503030403020204" pitchFamily="34" charset="0"/>
                <a:ea typeface="Source Sans Pro" panose="020B0503030403020204" pitchFamily="34" charset="0"/>
              </a:rPr>
              <a:t>The National Council of Urban Indian Health recently published a resource that visually demonstrates disproportionate gaps in national healthcare investment for American Indians and Alaska Natives.</a:t>
            </a:r>
          </a:p>
        </p:txBody>
      </p:sp>
      <p:sp>
        <p:nvSpPr>
          <p:cNvPr id="24" name="Isosceles Triangle 23">
            <a:extLst>
              <a:ext uri="{FF2B5EF4-FFF2-40B4-BE49-F238E27FC236}">
                <a16:creationId xmlns:a16="http://schemas.microsoft.com/office/drawing/2014/main" id="{28175063-6BAC-30C5-222D-7DAFB95B7AED}"/>
              </a:ext>
            </a:extLst>
          </p:cNvPr>
          <p:cNvSpPr/>
          <p:nvPr/>
        </p:nvSpPr>
        <p:spPr>
          <a:xfrm rot="5400000">
            <a:off x="3505537" y="3150427"/>
            <a:ext cx="950801" cy="564452"/>
          </a:xfrm>
          <a:prstGeom prst="triangle">
            <a:avLst>
              <a:gd name="adj" fmla="val 50000"/>
            </a:avLst>
          </a:prstGeom>
          <a:solidFill>
            <a:schemeClr val="accent2">
              <a:alpha val="5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788" kern="1200">
              <a:solidFill>
                <a:srgbClr val="FFFFFF"/>
              </a:solidFill>
              <a:latin typeface="Calibri" panose="020F0502020204030204"/>
            </a:endParaRPr>
          </a:p>
        </p:txBody>
      </p:sp>
      <p:pic>
        <p:nvPicPr>
          <p:cNvPr id="9" name="Picture 8" descr="Chart&#10;&#10;Description automatically generated with medium confidence">
            <a:extLst>
              <a:ext uri="{FF2B5EF4-FFF2-40B4-BE49-F238E27FC236}">
                <a16:creationId xmlns:a16="http://schemas.microsoft.com/office/drawing/2014/main" id="{2EB2C048-5DAE-2974-7B17-6539D4CE289F}"/>
              </a:ext>
            </a:extLst>
          </p:cNvPr>
          <p:cNvPicPr>
            <a:picLocks noChangeAspect="1"/>
          </p:cNvPicPr>
          <p:nvPr/>
        </p:nvPicPr>
        <p:blipFill>
          <a:blip r:embed="rId2"/>
          <a:stretch>
            <a:fillRect/>
          </a:stretch>
        </p:blipFill>
        <p:spPr>
          <a:xfrm>
            <a:off x="3892150" y="823480"/>
            <a:ext cx="4435715" cy="3400000"/>
          </a:xfrm>
          <a:prstGeom prst="rect">
            <a:avLst/>
          </a:prstGeom>
          <a:ln w="9525">
            <a:no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58945870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91E697B4-9D69-6E2E-C6C2-0E97A30BF308}"/>
              </a:ext>
            </a:extLst>
          </p:cNvPr>
          <p:cNvPicPr>
            <a:picLocks noChangeAspect="1"/>
          </p:cNvPicPr>
          <p:nvPr/>
        </p:nvPicPr>
        <p:blipFill rotWithShape="1">
          <a:blip r:embed="rId2"/>
          <a:srcRect l="21914" r="32025"/>
          <a:stretch/>
        </p:blipFill>
        <p:spPr>
          <a:xfrm>
            <a:off x="4077822" y="823479"/>
            <a:ext cx="4286249" cy="3725141"/>
          </a:xfrm>
          <a:prstGeom prst="rect">
            <a:avLst/>
          </a:prstGeom>
          <a:effectLst>
            <a:outerShdw blurRad="76200" dir="18900000" sy="23000" kx="-1200000" algn="bl" rotWithShape="0">
              <a:prstClr val="black">
                <a:alpha val="20000"/>
              </a:prstClr>
            </a:outerShdw>
          </a:effectLst>
        </p:spPr>
      </p:pic>
      <p:sp>
        <p:nvSpPr>
          <p:cNvPr id="2" name="Date Placeholder 1">
            <a:extLst>
              <a:ext uri="{FF2B5EF4-FFF2-40B4-BE49-F238E27FC236}">
                <a16:creationId xmlns:a16="http://schemas.microsoft.com/office/drawing/2014/main" id="{56A55944-F75F-3346-A48F-20B3DE8A2ACC}"/>
              </a:ext>
            </a:extLst>
          </p:cNvPr>
          <p:cNvSpPr>
            <a:spLocks noGrp="1"/>
          </p:cNvSpPr>
          <p:nvPr>
            <p:ph type="dt" sz="half" idx="10"/>
          </p:nvPr>
        </p:nvSpPr>
        <p:spPr/>
        <p:txBody>
          <a:bodyPr/>
          <a:lstStyle/>
          <a:p>
            <a:pPr defTabSz="685800">
              <a:buClrTx/>
            </a:pPr>
            <a:fld id="{FA261989-591A-A346-9E72-80A2700C8424}" type="datetime1">
              <a:rPr lang="en-US">
                <a:ea typeface="+mn-ea"/>
                <a:cs typeface="+mn-cs"/>
              </a:rPr>
              <a:pPr defTabSz="685800">
                <a:buClrTx/>
              </a:pPr>
              <a:t>9/15/2022</a:t>
            </a:fld>
            <a:endParaRPr lang="en-US">
              <a:ea typeface="+mn-ea"/>
              <a:cs typeface="+mn-cs"/>
            </a:endParaRPr>
          </a:p>
        </p:txBody>
      </p:sp>
      <p:sp>
        <p:nvSpPr>
          <p:cNvPr id="3" name="Footer Placeholder 2">
            <a:extLst>
              <a:ext uri="{FF2B5EF4-FFF2-40B4-BE49-F238E27FC236}">
                <a16:creationId xmlns:a16="http://schemas.microsoft.com/office/drawing/2014/main" id="{AA3C0AF0-697C-744C-A71C-D4F7C7B57946}"/>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4" name="Slide Number Placeholder 3">
            <a:extLst>
              <a:ext uri="{FF2B5EF4-FFF2-40B4-BE49-F238E27FC236}">
                <a16:creationId xmlns:a16="http://schemas.microsoft.com/office/drawing/2014/main" id="{7F71FEAE-A4E5-5441-AD8E-3AB6DF8C9520}"/>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39</a:t>
            </a:fld>
            <a:endParaRPr lang="en-US">
              <a:ea typeface="+mn-ea"/>
              <a:cs typeface="+mn-cs"/>
            </a:endParaRPr>
          </a:p>
        </p:txBody>
      </p:sp>
      <p:sp>
        <p:nvSpPr>
          <p:cNvPr id="8" name="Rectangle: Diagonal Corners Rounded 7">
            <a:extLst>
              <a:ext uri="{FF2B5EF4-FFF2-40B4-BE49-F238E27FC236}">
                <a16:creationId xmlns:a16="http://schemas.microsoft.com/office/drawing/2014/main" id="{17905A45-222F-D394-C5A3-D71B750CF139}"/>
              </a:ext>
            </a:extLst>
          </p:cNvPr>
          <p:cNvSpPr/>
          <p:nvPr/>
        </p:nvSpPr>
        <p:spPr>
          <a:xfrm>
            <a:off x="871189" y="823480"/>
            <a:ext cx="4185890" cy="3725141"/>
          </a:xfrm>
          <a:prstGeom prst="round2DiagRect">
            <a:avLst/>
          </a:prstGeom>
          <a:solidFill>
            <a:srgbClr val="165B6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buClrTx/>
            </a:pPr>
            <a:endParaRPr lang="en-US" sz="1350" kern="1200" dirty="0">
              <a:solidFill>
                <a:srgbClr val="FFFFFF"/>
              </a:solidFill>
              <a:latin typeface="Calibri" panose="020F0502020204030204"/>
            </a:endParaRPr>
          </a:p>
        </p:txBody>
      </p:sp>
      <p:sp>
        <p:nvSpPr>
          <p:cNvPr id="7" name="Text Placeholder 2">
            <a:extLst>
              <a:ext uri="{FF2B5EF4-FFF2-40B4-BE49-F238E27FC236}">
                <a16:creationId xmlns:a16="http://schemas.microsoft.com/office/drawing/2014/main" id="{DDFD5854-586E-3A4E-884F-923D721E6E43}"/>
              </a:ext>
            </a:extLst>
          </p:cNvPr>
          <p:cNvSpPr txBox="1">
            <a:spLocks/>
          </p:cNvSpPr>
          <p:nvPr/>
        </p:nvSpPr>
        <p:spPr>
          <a:xfrm>
            <a:off x="1034275" y="823480"/>
            <a:ext cx="3918260" cy="3725140"/>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800" kern="1200">
                <a:solidFill>
                  <a:srgbClr val="ECDBD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150000"/>
              </a:lnSpc>
              <a:buClrTx/>
            </a:pPr>
            <a:r>
              <a:rPr lang="en-US" sz="2100" dirty="0">
                <a:solidFill>
                  <a:srgbClr val="6CB597"/>
                </a:solidFill>
                <a:latin typeface="Source Sans Pro SemiBold" panose="020B0603030403020204" pitchFamily="34" charset="0"/>
                <a:ea typeface="Source Sans Pro SemiBold" panose="020B0603030403020204" pitchFamily="34" charset="0"/>
              </a:rPr>
              <a:t>“</a:t>
            </a:r>
            <a:r>
              <a:rPr lang="en-US" sz="2100" dirty="0">
                <a:latin typeface="Source Sans Pro SemiBold" panose="020B0603030403020204" pitchFamily="34" charset="0"/>
                <a:ea typeface="Source Sans Pro SemiBold" panose="020B0603030403020204" pitchFamily="34" charset="0"/>
              </a:rPr>
              <a:t>The federal government needs to invest more in the Indian health system and support the over 70% of us in urban areas. And we are pressing them to do just that.</a:t>
            </a:r>
            <a:r>
              <a:rPr lang="en-US" sz="2100" dirty="0">
                <a:solidFill>
                  <a:srgbClr val="6CB597"/>
                </a:solidFill>
                <a:latin typeface="Source Sans Pro SemiBold" panose="020B0603030403020204" pitchFamily="34" charset="0"/>
                <a:ea typeface="Source Sans Pro SemiBold" panose="020B0603030403020204" pitchFamily="34" charset="0"/>
              </a:rPr>
              <a:t>”</a:t>
            </a:r>
          </a:p>
        </p:txBody>
      </p:sp>
    </p:spTree>
    <p:extLst>
      <p:ext uri="{BB962C8B-B14F-4D97-AF65-F5344CB8AC3E}">
        <p14:creationId xmlns:p14="http://schemas.microsoft.com/office/powerpoint/2010/main" val="27082458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32"/>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Clr>
                <a:srgbClr val="862633"/>
              </a:buClr>
              <a:buSzPts val="2100"/>
              <a:buNone/>
            </a:pPr>
            <a:r>
              <a:rPr lang="en"/>
              <a:t>American Indian Cancer Foundation (AICAF)</a:t>
            </a:r>
            <a:endParaRPr/>
          </a:p>
        </p:txBody>
      </p:sp>
      <p:sp>
        <p:nvSpPr>
          <p:cNvPr id="193" name="Google Shape;193;p32"/>
          <p:cNvSpPr txBox="1">
            <a:spLocks noGrp="1"/>
          </p:cNvSpPr>
          <p:nvPr>
            <p:ph type="body" idx="1"/>
          </p:nvPr>
        </p:nvSpPr>
        <p:spPr>
          <a:xfrm>
            <a:off x="311700" y="1152469"/>
            <a:ext cx="8520600" cy="3138900"/>
          </a:xfrm>
          <a:prstGeom prst="rect">
            <a:avLst/>
          </a:prstGeom>
          <a:noFill/>
          <a:ln>
            <a:noFill/>
          </a:ln>
        </p:spPr>
        <p:txBody>
          <a:bodyPr spcFirstLastPara="1" wrap="square" lIns="68575" tIns="68575" rIns="68575" bIns="68575" anchor="t" anchorCtr="0">
            <a:noAutofit/>
          </a:bodyPr>
          <a:lstStyle/>
          <a:p>
            <a:pPr marL="0" lvl="0" indent="0" algn="l" rtl="0">
              <a:lnSpc>
                <a:spcPct val="100000"/>
              </a:lnSpc>
              <a:spcBef>
                <a:spcPts val="0"/>
              </a:spcBef>
              <a:spcAft>
                <a:spcPts val="0"/>
              </a:spcAft>
              <a:buClr>
                <a:srgbClr val="000000"/>
              </a:buClr>
              <a:buFont typeface="Galdeano"/>
              <a:buNone/>
            </a:pPr>
            <a:r>
              <a:rPr lang="en" sz="2400">
                <a:solidFill>
                  <a:srgbClr val="000000"/>
                </a:solidFill>
              </a:rPr>
              <a:t>A</a:t>
            </a:r>
            <a:r>
              <a:rPr lang="en" sz="2400">
                <a:solidFill>
                  <a:srgbClr val="000000"/>
                </a:solidFill>
                <a:latin typeface="Candara"/>
                <a:ea typeface="Candara"/>
                <a:cs typeface="Candara"/>
                <a:sym typeface="Candara"/>
              </a:rPr>
              <a:t> national non-profit established to address tremendous cancer inequities faced by American Indian and Alaska Natives.</a:t>
            </a:r>
            <a:endParaRPr>
              <a:solidFill>
                <a:srgbClr val="000000"/>
              </a:solidFill>
              <a:latin typeface="Candara"/>
              <a:ea typeface="Candara"/>
              <a:cs typeface="Candara"/>
              <a:sym typeface="Candara"/>
            </a:endParaRPr>
          </a:p>
          <a:p>
            <a:pPr marL="0" lvl="0" indent="0" algn="l" rtl="0">
              <a:lnSpc>
                <a:spcPct val="100000"/>
              </a:lnSpc>
              <a:spcBef>
                <a:spcPts val="0"/>
              </a:spcBef>
              <a:spcAft>
                <a:spcPts val="0"/>
              </a:spcAft>
              <a:buNone/>
            </a:pPr>
            <a:endParaRPr sz="2400" b="1">
              <a:solidFill>
                <a:srgbClr val="7D181A"/>
              </a:solidFill>
              <a:latin typeface="Candara"/>
              <a:ea typeface="Candara"/>
              <a:cs typeface="Candara"/>
              <a:sym typeface="Candara"/>
            </a:endParaRPr>
          </a:p>
          <a:p>
            <a:pPr marL="0" lvl="0" indent="0" algn="l" rtl="0">
              <a:lnSpc>
                <a:spcPct val="100000"/>
              </a:lnSpc>
              <a:spcBef>
                <a:spcPts val="0"/>
              </a:spcBef>
              <a:spcAft>
                <a:spcPts val="0"/>
              </a:spcAft>
              <a:buClr>
                <a:srgbClr val="000000"/>
              </a:buClr>
              <a:buFont typeface="Arial"/>
              <a:buNone/>
            </a:pPr>
            <a:r>
              <a:rPr lang="en" sz="2400" b="1">
                <a:solidFill>
                  <a:srgbClr val="7D181A"/>
                </a:solidFill>
                <a:latin typeface="Candara"/>
                <a:ea typeface="Candara"/>
                <a:cs typeface="Candara"/>
                <a:sym typeface="Candara"/>
              </a:rPr>
              <a:t>Mission:</a:t>
            </a:r>
            <a:endParaRPr sz="3200">
              <a:solidFill>
                <a:srgbClr val="000000"/>
              </a:solidFill>
              <a:latin typeface="Candara"/>
              <a:ea typeface="Candara"/>
              <a:cs typeface="Candara"/>
              <a:sym typeface="Candara"/>
            </a:endParaRPr>
          </a:p>
          <a:p>
            <a:pPr marL="0" lvl="0" indent="0" algn="l" rtl="0">
              <a:lnSpc>
                <a:spcPct val="100000"/>
              </a:lnSpc>
              <a:spcBef>
                <a:spcPts val="480"/>
              </a:spcBef>
              <a:spcAft>
                <a:spcPts val="0"/>
              </a:spcAft>
              <a:buClr>
                <a:srgbClr val="000000"/>
              </a:buClr>
              <a:buFont typeface="Arial"/>
              <a:buNone/>
            </a:pPr>
            <a:r>
              <a:rPr lang="en" sz="2400">
                <a:solidFill>
                  <a:srgbClr val="000000"/>
                </a:solidFill>
                <a:latin typeface="Candara"/>
                <a:ea typeface="Candara"/>
                <a:cs typeface="Candara"/>
                <a:sym typeface="Candara"/>
              </a:rPr>
              <a:t>To eliminate cancer burdens on American Indian families through education and improved access to prevention, early detection, treatment and survivor support.</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17905A45-222F-D394-C5A3-D71B750CF139}"/>
              </a:ext>
            </a:extLst>
          </p:cNvPr>
          <p:cNvSpPr/>
          <p:nvPr/>
        </p:nvSpPr>
        <p:spPr>
          <a:xfrm>
            <a:off x="688976" y="823480"/>
            <a:ext cx="7766050" cy="3725141"/>
          </a:xfrm>
          <a:prstGeom prst="round2DiagRect">
            <a:avLst/>
          </a:prstGeom>
          <a:solidFill>
            <a:srgbClr val="165B61"/>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buClrTx/>
            </a:pPr>
            <a:endParaRPr lang="en-US" sz="1350" kern="1200">
              <a:solidFill>
                <a:srgbClr val="FFFFFF"/>
              </a:solidFill>
              <a:latin typeface="Calibri" panose="020F0502020204030204"/>
            </a:endParaRPr>
          </a:p>
        </p:txBody>
      </p:sp>
      <p:sp>
        <p:nvSpPr>
          <p:cNvPr id="2" name="Date Placeholder 1">
            <a:extLst>
              <a:ext uri="{FF2B5EF4-FFF2-40B4-BE49-F238E27FC236}">
                <a16:creationId xmlns:a16="http://schemas.microsoft.com/office/drawing/2014/main" id="{56A55944-F75F-3346-A48F-20B3DE8A2ACC}"/>
              </a:ext>
            </a:extLst>
          </p:cNvPr>
          <p:cNvSpPr>
            <a:spLocks noGrp="1"/>
          </p:cNvSpPr>
          <p:nvPr>
            <p:ph type="dt" sz="half" idx="10"/>
          </p:nvPr>
        </p:nvSpPr>
        <p:spPr/>
        <p:txBody>
          <a:bodyPr/>
          <a:lstStyle/>
          <a:p>
            <a:pPr defTabSz="685800">
              <a:buClrTx/>
            </a:pPr>
            <a:fld id="{FA261989-591A-A346-9E72-80A2700C8424}" type="datetime1">
              <a:rPr lang="en-US">
                <a:ea typeface="+mn-ea"/>
                <a:cs typeface="+mn-cs"/>
              </a:rPr>
              <a:pPr defTabSz="685800">
                <a:buClrTx/>
              </a:pPr>
              <a:t>9/15/2022</a:t>
            </a:fld>
            <a:endParaRPr lang="en-US">
              <a:ea typeface="+mn-ea"/>
              <a:cs typeface="+mn-cs"/>
            </a:endParaRPr>
          </a:p>
        </p:txBody>
      </p:sp>
      <p:sp>
        <p:nvSpPr>
          <p:cNvPr id="3" name="Footer Placeholder 2">
            <a:extLst>
              <a:ext uri="{FF2B5EF4-FFF2-40B4-BE49-F238E27FC236}">
                <a16:creationId xmlns:a16="http://schemas.microsoft.com/office/drawing/2014/main" id="{AA3C0AF0-697C-744C-A71C-D4F7C7B57946}"/>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4" name="Slide Number Placeholder 3">
            <a:extLst>
              <a:ext uri="{FF2B5EF4-FFF2-40B4-BE49-F238E27FC236}">
                <a16:creationId xmlns:a16="http://schemas.microsoft.com/office/drawing/2014/main" id="{7F71FEAE-A4E5-5441-AD8E-3AB6DF8C9520}"/>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40</a:t>
            </a:fld>
            <a:endParaRPr lang="en-US">
              <a:ea typeface="+mn-ea"/>
              <a:cs typeface="+mn-cs"/>
            </a:endParaRPr>
          </a:p>
        </p:txBody>
      </p:sp>
      <p:sp>
        <p:nvSpPr>
          <p:cNvPr id="23" name="Text Placeholder 2">
            <a:extLst>
              <a:ext uri="{FF2B5EF4-FFF2-40B4-BE49-F238E27FC236}">
                <a16:creationId xmlns:a16="http://schemas.microsoft.com/office/drawing/2014/main" id="{D2473A69-0A25-6CB7-CB48-61E5D21298F2}"/>
              </a:ext>
            </a:extLst>
          </p:cNvPr>
          <p:cNvSpPr txBox="1">
            <a:spLocks/>
          </p:cNvSpPr>
          <p:nvPr/>
        </p:nvSpPr>
        <p:spPr>
          <a:xfrm>
            <a:off x="688976" y="876300"/>
            <a:ext cx="7766050" cy="1765313"/>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800" kern="1200">
                <a:solidFill>
                  <a:srgbClr val="ECDBD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pPr>
            <a:r>
              <a:rPr lang="en-US" sz="2400" dirty="0">
                <a:solidFill>
                  <a:srgbClr val="6CB597"/>
                </a:solidFill>
                <a:latin typeface="Source Sans Pro SemiBold" panose="020B0603030403020204" pitchFamily="34" charset="0"/>
                <a:ea typeface="Source Sans Pro SemiBold" panose="020B0603030403020204" pitchFamily="34" charset="0"/>
              </a:rPr>
              <a:t>“</a:t>
            </a:r>
            <a:r>
              <a:rPr lang="en-US" sz="2400" dirty="0">
                <a:latin typeface="Source Sans Pro SemiBold" panose="020B0603030403020204" pitchFamily="34" charset="0"/>
                <a:ea typeface="Source Sans Pro SemiBold" panose="020B0603030403020204" pitchFamily="34" charset="0"/>
              </a:rPr>
              <a:t>Advance appropriations is imperative to provide certainty to the Indian healthcare system and ensure unrelated budget disagreements do not risk lives.</a:t>
            </a:r>
            <a:r>
              <a:rPr lang="en-US" sz="2400" dirty="0">
                <a:solidFill>
                  <a:srgbClr val="6CB597"/>
                </a:solidFill>
                <a:latin typeface="Source Sans Pro SemiBold" panose="020B0603030403020204" pitchFamily="34" charset="0"/>
                <a:ea typeface="Source Sans Pro SemiBold" panose="020B0603030403020204" pitchFamily="34" charset="0"/>
              </a:rPr>
              <a:t>”</a:t>
            </a:r>
          </a:p>
        </p:txBody>
      </p:sp>
      <p:sp>
        <p:nvSpPr>
          <p:cNvPr id="33" name="Isosceles Triangle 32">
            <a:extLst>
              <a:ext uri="{FF2B5EF4-FFF2-40B4-BE49-F238E27FC236}">
                <a16:creationId xmlns:a16="http://schemas.microsoft.com/office/drawing/2014/main" id="{44938D7F-B38B-3DAC-AD4B-671BEFEE8DA0}"/>
              </a:ext>
            </a:extLst>
          </p:cNvPr>
          <p:cNvSpPr/>
          <p:nvPr/>
        </p:nvSpPr>
        <p:spPr>
          <a:xfrm rot="5400000">
            <a:off x="2926862" y="3066210"/>
            <a:ext cx="1242581" cy="737671"/>
          </a:xfrm>
          <a:prstGeom prst="triangle">
            <a:avLst>
              <a:gd name="adj" fmla="val 50000"/>
            </a:avLst>
          </a:prstGeom>
          <a:solidFill>
            <a:schemeClr val="accent2">
              <a:alpha val="5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788" kern="1200">
              <a:solidFill>
                <a:srgbClr val="FFFFFF"/>
              </a:solidFill>
              <a:latin typeface="Calibri" panose="020F0502020204030204"/>
            </a:endParaRPr>
          </a:p>
        </p:txBody>
      </p:sp>
      <p:sp>
        <p:nvSpPr>
          <p:cNvPr id="41" name="Isosceles Triangle 40">
            <a:extLst>
              <a:ext uri="{FF2B5EF4-FFF2-40B4-BE49-F238E27FC236}">
                <a16:creationId xmlns:a16="http://schemas.microsoft.com/office/drawing/2014/main" id="{A4607BB6-15CD-44BE-BC66-B6EF25CB1C6A}"/>
              </a:ext>
            </a:extLst>
          </p:cNvPr>
          <p:cNvSpPr/>
          <p:nvPr/>
        </p:nvSpPr>
        <p:spPr>
          <a:xfrm rot="16200000">
            <a:off x="4974559" y="3112711"/>
            <a:ext cx="1242581" cy="737671"/>
          </a:xfrm>
          <a:prstGeom prst="triangle">
            <a:avLst>
              <a:gd name="adj" fmla="val 50000"/>
            </a:avLst>
          </a:prstGeom>
          <a:solidFill>
            <a:schemeClr val="accent2">
              <a:alpha val="50000"/>
            </a:schemeClr>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788" kern="1200">
              <a:solidFill>
                <a:srgbClr val="FFFFFF"/>
              </a:solidFill>
              <a:latin typeface="Calibri" panose="020F0502020204030204"/>
            </a:endParaRPr>
          </a:p>
        </p:txBody>
      </p:sp>
      <p:pic>
        <p:nvPicPr>
          <p:cNvPr id="12" name="Picture 11">
            <a:extLst>
              <a:ext uri="{FF2B5EF4-FFF2-40B4-BE49-F238E27FC236}">
                <a16:creationId xmlns:a16="http://schemas.microsoft.com/office/drawing/2014/main" id="{362E27E8-5CF6-3C38-369A-BEA7D7EA36DB}"/>
              </a:ext>
            </a:extLst>
          </p:cNvPr>
          <p:cNvPicPr>
            <a:picLocks noChangeAspect="1"/>
          </p:cNvPicPr>
          <p:nvPr/>
        </p:nvPicPr>
        <p:blipFill rotWithShape="1">
          <a:blip r:embed="rId2"/>
          <a:srcRect l="2107" t="8443" r="6335" b="2718"/>
          <a:stretch/>
        </p:blipFill>
        <p:spPr>
          <a:xfrm>
            <a:off x="576995" y="2725328"/>
            <a:ext cx="2602322" cy="1419521"/>
          </a:xfrm>
          <a:prstGeom prst="rect">
            <a:avLst/>
          </a:prstGeom>
          <a:ln w="19050">
            <a:solidFill>
              <a:srgbClr val="ECDBD2"/>
            </a:solidFill>
          </a:ln>
          <a:effectLst>
            <a:outerShdw blurRad="50800" dist="38100" dir="10800000" algn="r" rotWithShape="0">
              <a:prstClr val="black">
                <a:alpha val="40000"/>
              </a:prstClr>
            </a:outerShdw>
          </a:effectLst>
        </p:spPr>
      </p:pic>
      <p:pic>
        <p:nvPicPr>
          <p:cNvPr id="7" name="Picture 6">
            <a:extLst>
              <a:ext uri="{FF2B5EF4-FFF2-40B4-BE49-F238E27FC236}">
                <a16:creationId xmlns:a16="http://schemas.microsoft.com/office/drawing/2014/main" id="{E168EF81-D74C-AFD0-A4C0-7178191A6F01}"/>
              </a:ext>
            </a:extLst>
          </p:cNvPr>
          <p:cNvPicPr>
            <a:picLocks noChangeAspect="1"/>
          </p:cNvPicPr>
          <p:nvPr/>
        </p:nvPicPr>
        <p:blipFill rotWithShape="1">
          <a:blip r:embed="rId3"/>
          <a:srcRect l="638" t="4090"/>
          <a:stretch/>
        </p:blipFill>
        <p:spPr>
          <a:xfrm>
            <a:off x="3270840" y="2725328"/>
            <a:ext cx="2602322" cy="1419606"/>
          </a:xfrm>
          <a:prstGeom prst="rect">
            <a:avLst/>
          </a:prstGeom>
          <a:ln w="19050">
            <a:solidFill>
              <a:srgbClr val="ECDBD2"/>
            </a:solidFill>
          </a:ln>
          <a:effectLst>
            <a:outerShdw blurRad="63500" sx="102000" sy="102000" algn="ctr" rotWithShape="0">
              <a:prstClr val="black">
                <a:alpha val="40000"/>
              </a:prstClr>
            </a:outerShdw>
          </a:effectLst>
        </p:spPr>
      </p:pic>
      <p:pic>
        <p:nvPicPr>
          <p:cNvPr id="10" name="Picture 9">
            <a:extLst>
              <a:ext uri="{FF2B5EF4-FFF2-40B4-BE49-F238E27FC236}">
                <a16:creationId xmlns:a16="http://schemas.microsoft.com/office/drawing/2014/main" id="{B88AE7B9-8017-7D86-2BB2-DC2998FC2CF6}"/>
              </a:ext>
            </a:extLst>
          </p:cNvPr>
          <p:cNvPicPr>
            <a:picLocks noChangeAspect="1"/>
          </p:cNvPicPr>
          <p:nvPr/>
        </p:nvPicPr>
        <p:blipFill rotWithShape="1">
          <a:blip r:embed="rId4"/>
          <a:srcRect t="5263" r="2675"/>
          <a:stretch/>
        </p:blipFill>
        <p:spPr>
          <a:xfrm>
            <a:off x="5964685" y="2725243"/>
            <a:ext cx="2602322" cy="1419606"/>
          </a:xfrm>
          <a:prstGeom prst="rect">
            <a:avLst/>
          </a:prstGeom>
          <a:ln w="19050">
            <a:solidFill>
              <a:srgbClr val="ECDBD2"/>
            </a:solidFill>
          </a:ln>
          <a:effectLst>
            <a:outerShdw blurRad="50800" dist="38100" algn="l" rotWithShape="0">
              <a:prstClr val="black">
                <a:alpha val="40000"/>
              </a:prstClr>
            </a:outerShdw>
          </a:effectLst>
        </p:spPr>
      </p:pic>
    </p:spTree>
    <p:extLst>
      <p:ext uri="{BB962C8B-B14F-4D97-AF65-F5344CB8AC3E}">
        <p14:creationId xmlns:p14="http://schemas.microsoft.com/office/powerpoint/2010/main" val="982005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Diagonal Corners Rounded 7">
            <a:extLst>
              <a:ext uri="{FF2B5EF4-FFF2-40B4-BE49-F238E27FC236}">
                <a16:creationId xmlns:a16="http://schemas.microsoft.com/office/drawing/2014/main" id="{17905A45-222F-D394-C5A3-D71B750CF139}"/>
              </a:ext>
            </a:extLst>
          </p:cNvPr>
          <p:cNvSpPr/>
          <p:nvPr/>
        </p:nvSpPr>
        <p:spPr>
          <a:xfrm>
            <a:off x="924792" y="823480"/>
            <a:ext cx="7294418" cy="3725141"/>
          </a:xfrm>
          <a:prstGeom prst="round2DiagRect">
            <a:avLst/>
          </a:prstGeom>
          <a:solidFill>
            <a:srgbClr val="6CB597">
              <a:alpha val="44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buClrTx/>
            </a:pPr>
            <a:endParaRPr lang="en-US" sz="1350" kern="1200">
              <a:solidFill>
                <a:srgbClr val="FFFFFF"/>
              </a:solidFill>
              <a:latin typeface="Calibri" panose="020F0502020204030204"/>
            </a:endParaRPr>
          </a:p>
        </p:txBody>
      </p:sp>
      <p:sp>
        <p:nvSpPr>
          <p:cNvPr id="2" name="Date Placeholder 1">
            <a:extLst>
              <a:ext uri="{FF2B5EF4-FFF2-40B4-BE49-F238E27FC236}">
                <a16:creationId xmlns:a16="http://schemas.microsoft.com/office/drawing/2014/main" id="{56A55944-F75F-3346-A48F-20B3DE8A2ACC}"/>
              </a:ext>
            </a:extLst>
          </p:cNvPr>
          <p:cNvSpPr>
            <a:spLocks noGrp="1"/>
          </p:cNvSpPr>
          <p:nvPr>
            <p:ph type="dt" sz="half" idx="10"/>
          </p:nvPr>
        </p:nvSpPr>
        <p:spPr/>
        <p:txBody>
          <a:bodyPr/>
          <a:lstStyle/>
          <a:p>
            <a:pPr defTabSz="685800">
              <a:buClrTx/>
            </a:pPr>
            <a:fld id="{FA261989-591A-A346-9E72-80A2700C8424}" type="datetime1">
              <a:rPr lang="en-US">
                <a:ea typeface="+mn-ea"/>
                <a:cs typeface="+mn-cs"/>
              </a:rPr>
              <a:pPr defTabSz="685800">
                <a:buClrTx/>
              </a:pPr>
              <a:t>9/15/2022</a:t>
            </a:fld>
            <a:endParaRPr lang="en-US">
              <a:ea typeface="+mn-ea"/>
              <a:cs typeface="+mn-cs"/>
            </a:endParaRPr>
          </a:p>
        </p:txBody>
      </p:sp>
      <p:sp>
        <p:nvSpPr>
          <p:cNvPr id="3" name="Footer Placeholder 2">
            <a:extLst>
              <a:ext uri="{FF2B5EF4-FFF2-40B4-BE49-F238E27FC236}">
                <a16:creationId xmlns:a16="http://schemas.microsoft.com/office/drawing/2014/main" id="{AA3C0AF0-697C-744C-A71C-D4F7C7B57946}"/>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4" name="Slide Number Placeholder 3">
            <a:extLst>
              <a:ext uri="{FF2B5EF4-FFF2-40B4-BE49-F238E27FC236}">
                <a16:creationId xmlns:a16="http://schemas.microsoft.com/office/drawing/2014/main" id="{7F71FEAE-A4E5-5441-AD8E-3AB6DF8C9520}"/>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41</a:t>
            </a:fld>
            <a:endParaRPr lang="en-US">
              <a:ea typeface="+mn-ea"/>
              <a:cs typeface="+mn-cs"/>
            </a:endParaRPr>
          </a:p>
        </p:txBody>
      </p:sp>
      <p:sp>
        <p:nvSpPr>
          <p:cNvPr id="6" name="Title Placeholder 1">
            <a:extLst>
              <a:ext uri="{FF2B5EF4-FFF2-40B4-BE49-F238E27FC236}">
                <a16:creationId xmlns:a16="http://schemas.microsoft.com/office/drawing/2014/main" id="{9E6963AD-58A8-474E-90EE-2C4DCC438CFB}"/>
              </a:ext>
            </a:extLst>
          </p:cNvPr>
          <p:cNvSpPr txBox="1">
            <a:spLocks/>
          </p:cNvSpPr>
          <p:nvPr/>
        </p:nvSpPr>
        <p:spPr>
          <a:xfrm>
            <a:off x="628650" y="1157514"/>
            <a:ext cx="7886700" cy="649431"/>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1600" b="1" kern="1200" spc="300" baseline="0">
                <a:solidFill>
                  <a:srgbClr val="6CB597"/>
                </a:solidFill>
                <a:latin typeface="Bahnschrift SemiBold" panose="020B0502040204020203" pitchFamily="34" charset="0"/>
                <a:ea typeface="+mj-ea"/>
                <a:cs typeface="+mj-cs"/>
              </a:defRPr>
            </a:lvl1pPr>
          </a:lstStyle>
          <a:p>
            <a:pPr defTabSz="685800">
              <a:buClrTx/>
            </a:pPr>
            <a:r>
              <a:rPr lang="en-US" sz="3000" b="0" spc="225" dirty="0">
                <a:solidFill>
                  <a:srgbClr val="F7D7A5"/>
                </a:solidFill>
                <a:latin typeface="Source Sans Pro" panose="020B0503030403020204" pitchFamily="34" charset="0"/>
                <a:ea typeface="Source Sans Pro" panose="020B0503030403020204" pitchFamily="34" charset="0"/>
              </a:rPr>
              <a:t>YOUTH ADVISORY COUNCIL</a:t>
            </a:r>
          </a:p>
        </p:txBody>
      </p:sp>
      <p:sp>
        <p:nvSpPr>
          <p:cNvPr id="15" name="Isosceles Triangle 14">
            <a:extLst>
              <a:ext uri="{FF2B5EF4-FFF2-40B4-BE49-F238E27FC236}">
                <a16:creationId xmlns:a16="http://schemas.microsoft.com/office/drawing/2014/main" id="{146D05D5-0316-DFD8-4645-C320EFABE191}"/>
              </a:ext>
            </a:extLst>
          </p:cNvPr>
          <p:cNvSpPr/>
          <p:nvPr/>
        </p:nvSpPr>
        <p:spPr>
          <a:xfrm rot="5400000">
            <a:off x="521819" y="2983019"/>
            <a:ext cx="1964786" cy="1166415"/>
          </a:xfrm>
          <a:prstGeom prst="triangle">
            <a:avLst>
              <a:gd name="adj" fmla="val 50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788" kern="1200">
              <a:solidFill>
                <a:srgbClr val="FFFFFF"/>
              </a:solidFill>
              <a:latin typeface="Calibri" panose="020F0502020204030204"/>
            </a:endParaRPr>
          </a:p>
        </p:txBody>
      </p:sp>
      <p:sp>
        <p:nvSpPr>
          <p:cNvPr id="18" name="Isosceles Triangle 17">
            <a:extLst>
              <a:ext uri="{FF2B5EF4-FFF2-40B4-BE49-F238E27FC236}">
                <a16:creationId xmlns:a16="http://schemas.microsoft.com/office/drawing/2014/main" id="{900F5D5F-7924-2F2E-AE33-A8D933AD4747}"/>
              </a:ext>
            </a:extLst>
          </p:cNvPr>
          <p:cNvSpPr/>
          <p:nvPr/>
        </p:nvSpPr>
        <p:spPr>
          <a:xfrm rot="16200000">
            <a:off x="6653609" y="1492018"/>
            <a:ext cx="1964786" cy="1166415"/>
          </a:xfrm>
          <a:prstGeom prst="triangle">
            <a:avLst>
              <a:gd name="adj" fmla="val 50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788" kern="1200">
              <a:solidFill>
                <a:srgbClr val="FFFFFF"/>
              </a:solidFill>
              <a:latin typeface="Calibri" panose="020F0502020204030204"/>
            </a:endParaRPr>
          </a:p>
        </p:txBody>
      </p:sp>
      <p:grpSp>
        <p:nvGrpSpPr>
          <p:cNvPr id="16" name="Group 15">
            <a:extLst>
              <a:ext uri="{FF2B5EF4-FFF2-40B4-BE49-F238E27FC236}">
                <a16:creationId xmlns:a16="http://schemas.microsoft.com/office/drawing/2014/main" id="{54DA2A94-E31E-26C0-9BB9-82EFBA3A5722}"/>
              </a:ext>
            </a:extLst>
          </p:cNvPr>
          <p:cNvGrpSpPr/>
          <p:nvPr/>
        </p:nvGrpSpPr>
        <p:grpSpPr>
          <a:xfrm>
            <a:off x="1156261" y="1967274"/>
            <a:ext cx="6831479" cy="1916544"/>
            <a:chOff x="1622860" y="2377501"/>
            <a:chExt cx="9108639" cy="2555392"/>
          </a:xfrm>
        </p:grpSpPr>
        <p:pic>
          <p:nvPicPr>
            <p:cNvPr id="9" name="Picture 8">
              <a:extLst>
                <a:ext uri="{FF2B5EF4-FFF2-40B4-BE49-F238E27FC236}">
                  <a16:creationId xmlns:a16="http://schemas.microsoft.com/office/drawing/2014/main" id="{DD415719-2A5D-1CCB-2A34-64AA68243DDE}"/>
                </a:ext>
              </a:extLst>
            </p:cNvPr>
            <p:cNvPicPr>
              <a:picLocks noChangeAspect="1"/>
            </p:cNvPicPr>
            <p:nvPr/>
          </p:nvPicPr>
          <p:blipFill rotWithShape="1">
            <a:blip r:embed="rId2"/>
            <a:srcRect l="10587" t="8951" r="5373" b="2183"/>
            <a:stretch/>
          </p:blipFill>
          <p:spPr>
            <a:xfrm>
              <a:off x="6228726" y="2377501"/>
              <a:ext cx="4502773" cy="2534228"/>
            </a:xfrm>
            <a:prstGeom prst="rect">
              <a:avLst/>
            </a:prstGeom>
            <a:ln w="19050">
              <a:solidFill>
                <a:srgbClr val="197278"/>
              </a:solidFill>
            </a:ln>
          </p:spPr>
        </p:pic>
        <p:pic>
          <p:nvPicPr>
            <p:cNvPr id="13" name="Picture 12">
              <a:extLst>
                <a:ext uri="{FF2B5EF4-FFF2-40B4-BE49-F238E27FC236}">
                  <a16:creationId xmlns:a16="http://schemas.microsoft.com/office/drawing/2014/main" id="{CA10A778-71CC-B32E-A06B-CFFC43DF4A51}"/>
                </a:ext>
              </a:extLst>
            </p:cNvPr>
            <p:cNvPicPr>
              <a:picLocks noChangeAspect="1"/>
            </p:cNvPicPr>
            <p:nvPr/>
          </p:nvPicPr>
          <p:blipFill rotWithShape="1">
            <a:blip r:embed="rId3"/>
            <a:srcRect l="4013" r="3103"/>
            <a:stretch/>
          </p:blipFill>
          <p:spPr>
            <a:xfrm>
              <a:off x="1622860" y="2398666"/>
              <a:ext cx="4502773" cy="2534227"/>
            </a:xfrm>
            <a:prstGeom prst="rect">
              <a:avLst/>
            </a:prstGeom>
            <a:ln w="19050">
              <a:solidFill>
                <a:srgbClr val="197278"/>
              </a:solidFill>
            </a:ln>
          </p:spPr>
        </p:pic>
      </p:grpSp>
    </p:spTree>
    <p:extLst>
      <p:ext uri="{BB962C8B-B14F-4D97-AF65-F5344CB8AC3E}">
        <p14:creationId xmlns:p14="http://schemas.microsoft.com/office/powerpoint/2010/main" val="31339433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Diagonal Corners Rounded 57">
            <a:extLst>
              <a:ext uri="{FF2B5EF4-FFF2-40B4-BE49-F238E27FC236}">
                <a16:creationId xmlns:a16="http://schemas.microsoft.com/office/drawing/2014/main" id="{01782162-9A81-9357-E5C9-1D3634A47681}"/>
              </a:ext>
            </a:extLst>
          </p:cNvPr>
          <p:cNvSpPr/>
          <p:nvPr/>
        </p:nvSpPr>
        <p:spPr>
          <a:xfrm>
            <a:off x="924792" y="823480"/>
            <a:ext cx="7294418" cy="3725141"/>
          </a:xfrm>
          <a:prstGeom prst="round2DiagRect">
            <a:avLst/>
          </a:prstGeom>
          <a:solidFill>
            <a:srgbClr val="165B61">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1350" kern="1200">
              <a:solidFill>
                <a:srgbClr val="FFFFFF"/>
              </a:solidFill>
              <a:latin typeface="Calibri" panose="020F0502020204030204"/>
            </a:endParaRPr>
          </a:p>
        </p:txBody>
      </p:sp>
      <p:sp>
        <p:nvSpPr>
          <p:cNvPr id="2" name="Date Placeholder 1">
            <a:extLst>
              <a:ext uri="{FF2B5EF4-FFF2-40B4-BE49-F238E27FC236}">
                <a16:creationId xmlns:a16="http://schemas.microsoft.com/office/drawing/2014/main" id="{56A55944-F75F-3346-A48F-20B3DE8A2ACC}"/>
              </a:ext>
            </a:extLst>
          </p:cNvPr>
          <p:cNvSpPr>
            <a:spLocks noGrp="1"/>
          </p:cNvSpPr>
          <p:nvPr>
            <p:ph type="dt" sz="half" idx="10"/>
          </p:nvPr>
        </p:nvSpPr>
        <p:spPr/>
        <p:txBody>
          <a:bodyPr/>
          <a:lstStyle/>
          <a:p>
            <a:pPr defTabSz="685800">
              <a:buClrTx/>
            </a:pPr>
            <a:fld id="{FA261989-591A-A346-9E72-80A2700C8424}" type="datetime1">
              <a:rPr lang="en-US">
                <a:ea typeface="+mn-ea"/>
                <a:cs typeface="+mn-cs"/>
              </a:rPr>
              <a:pPr defTabSz="685800">
                <a:buClrTx/>
              </a:pPr>
              <a:t>9/15/2022</a:t>
            </a:fld>
            <a:endParaRPr lang="en-US">
              <a:ea typeface="+mn-ea"/>
              <a:cs typeface="+mn-cs"/>
            </a:endParaRPr>
          </a:p>
        </p:txBody>
      </p:sp>
      <p:sp>
        <p:nvSpPr>
          <p:cNvPr id="3" name="Footer Placeholder 2">
            <a:extLst>
              <a:ext uri="{FF2B5EF4-FFF2-40B4-BE49-F238E27FC236}">
                <a16:creationId xmlns:a16="http://schemas.microsoft.com/office/drawing/2014/main" id="{AA3C0AF0-697C-744C-A71C-D4F7C7B57946}"/>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4" name="Slide Number Placeholder 3">
            <a:extLst>
              <a:ext uri="{FF2B5EF4-FFF2-40B4-BE49-F238E27FC236}">
                <a16:creationId xmlns:a16="http://schemas.microsoft.com/office/drawing/2014/main" id="{7F71FEAE-A4E5-5441-AD8E-3AB6DF8C9520}"/>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42</a:t>
            </a:fld>
            <a:endParaRPr lang="en-US">
              <a:ea typeface="+mn-ea"/>
              <a:cs typeface="+mn-cs"/>
            </a:endParaRPr>
          </a:p>
        </p:txBody>
      </p:sp>
      <p:sp>
        <p:nvSpPr>
          <p:cNvPr id="6" name="Title Placeholder 1">
            <a:extLst>
              <a:ext uri="{FF2B5EF4-FFF2-40B4-BE49-F238E27FC236}">
                <a16:creationId xmlns:a16="http://schemas.microsoft.com/office/drawing/2014/main" id="{9E6963AD-58A8-474E-90EE-2C4DCC438CFB}"/>
              </a:ext>
            </a:extLst>
          </p:cNvPr>
          <p:cNvSpPr txBox="1">
            <a:spLocks/>
          </p:cNvSpPr>
          <p:nvPr/>
        </p:nvSpPr>
        <p:spPr>
          <a:xfrm>
            <a:off x="369888" y="917575"/>
            <a:ext cx="8404225" cy="1374403"/>
          </a:xfrm>
          <a:prstGeom prst="rect">
            <a:avLst/>
          </a:prstGeom>
        </p:spPr>
        <p:txBody>
          <a:bodyPr vert="horz" lIns="68580" tIns="34290" rIns="68580" bIns="34290" rtlCol="0" anchor="ctr">
            <a:normAutofit fontScale="32500" lnSpcReduction="20000"/>
          </a:bodyPr>
          <a:lstStyle>
            <a:lvl1pPr algn="ctr" defTabSz="914400" rtl="0" eaLnBrk="1" latinLnBrk="0" hangingPunct="1">
              <a:lnSpc>
                <a:spcPct val="90000"/>
              </a:lnSpc>
              <a:spcBef>
                <a:spcPct val="0"/>
              </a:spcBef>
              <a:buNone/>
              <a:defRPr sz="1600" b="1" kern="1200" spc="300" baseline="0">
                <a:solidFill>
                  <a:srgbClr val="6CB597"/>
                </a:solidFill>
                <a:latin typeface="Bahnschrift SemiBold" panose="020B0502040204020203" pitchFamily="34" charset="0"/>
                <a:ea typeface="+mj-ea"/>
                <a:cs typeface="+mj-cs"/>
              </a:defRPr>
            </a:lvl1pPr>
          </a:lstStyle>
          <a:p>
            <a:pPr defTabSz="685800">
              <a:lnSpc>
                <a:spcPct val="120000"/>
              </a:lnSpc>
              <a:buClrTx/>
            </a:pPr>
            <a:r>
              <a:rPr lang="en-US" sz="18825" b="0" spc="225" dirty="0">
                <a:solidFill>
                  <a:srgbClr val="F7D7A5"/>
                </a:solidFill>
                <a:latin typeface="Source Sans Pro" panose="020B0503030403020204" pitchFamily="34" charset="0"/>
                <a:ea typeface="Source Sans Pro" panose="020B0503030403020204" pitchFamily="34" charset="0"/>
              </a:rPr>
              <a:t>THANK YOU</a:t>
            </a:r>
            <a:br>
              <a:rPr lang="en-US" sz="18825" b="0" spc="225" dirty="0">
                <a:solidFill>
                  <a:srgbClr val="F7D7A5"/>
                </a:solidFill>
                <a:latin typeface="Source Sans Pro" panose="020B0503030403020204" pitchFamily="34" charset="0"/>
                <a:ea typeface="Source Sans Pro" panose="020B0503030403020204" pitchFamily="34" charset="0"/>
              </a:rPr>
            </a:br>
            <a:r>
              <a:rPr lang="en-US" sz="6600" b="0" spc="225" dirty="0">
                <a:latin typeface="Source Sans Pro" panose="020B0503030403020204" pitchFamily="34" charset="0"/>
                <a:ea typeface="Source Sans Pro" panose="020B0503030403020204" pitchFamily="34" charset="0"/>
              </a:rPr>
              <a:t>FOLLOW US ON OUR SOCIAL NETWORKS</a:t>
            </a:r>
          </a:p>
        </p:txBody>
      </p:sp>
      <p:grpSp>
        <p:nvGrpSpPr>
          <p:cNvPr id="63" name="Group 62">
            <a:extLst>
              <a:ext uri="{FF2B5EF4-FFF2-40B4-BE49-F238E27FC236}">
                <a16:creationId xmlns:a16="http://schemas.microsoft.com/office/drawing/2014/main" id="{98E0E4B7-E7CE-1244-DC25-8700C43F3508}"/>
              </a:ext>
            </a:extLst>
          </p:cNvPr>
          <p:cNvGrpSpPr/>
          <p:nvPr/>
        </p:nvGrpSpPr>
        <p:grpSpPr>
          <a:xfrm>
            <a:off x="1322182" y="2764431"/>
            <a:ext cx="1253729" cy="994321"/>
            <a:chOff x="2317472" y="3444607"/>
            <a:chExt cx="1671639" cy="1325761"/>
          </a:xfrm>
        </p:grpSpPr>
        <p:pic>
          <p:nvPicPr>
            <p:cNvPr id="7" name="Picture 6">
              <a:extLst>
                <a:ext uri="{FF2B5EF4-FFF2-40B4-BE49-F238E27FC236}">
                  <a16:creationId xmlns:a16="http://schemas.microsoft.com/office/drawing/2014/main" id="{A77DC4ED-27E1-AD91-2001-05749D4725CD}"/>
                </a:ext>
              </a:extLst>
            </p:cNvPr>
            <p:cNvPicPr/>
            <p:nvPr/>
          </p:nvPicPr>
          <p:blipFill rotWithShape="1">
            <a:blip r:embed="rId2"/>
            <a:srcRect r="91993"/>
            <a:stretch/>
          </p:blipFill>
          <p:spPr>
            <a:xfrm>
              <a:off x="2857946" y="3444607"/>
              <a:ext cx="590691" cy="683127"/>
            </a:xfrm>
            <a:prstGeom prst="rect">
              <a:avLst/>
            </a:prstGeom>
          </p:spPr>
        </p:pic>
        <p:sp>
          <p:nvSpPr>
            <p:cNvPr id="36" name="Text Placeholder 2">
              <a:extLst>
                <a:ext uri="{FF2B5EF4-FFF2-40B4-BE49-F238E27FC236}">
                  <a16:creationId xmlns:a16="http://schemas.microsoft.com/office/drawing/2014/main" id="{D2320D6F-72F0-E56C-C880-65C797B5E79B}"/>
                </a:ext>
              </a:extLst>
            </p:cNvPr>
            <p:cNvSpPr txBox="1">
              <a:spLocks/>
            </p:cNvSpPr>
            <p:nvPr/>
          </p:nvSpPr>
          <p:spPr>
            <a:xfrm>
              <a:off x="2317472" y="4258135"/>
              <a:ext cx="1671639" cy="512233"/>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800" kern="1200">
                  <a:solidFill>
                    <a:srgbClr val="ECDBD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150000"/>
                </a:lnSpc>
                <a:buClrTx/>
              </a:pPr>
              <a:r>
                <a:rPr lang="en-US" sz="2100" dirty="0">
                  <a:solidFill>
                    <a:srgbClr val="F7D7A5"/>
                  </a:solidFill>
                  <a:latin typeface="Source Sans Pro SemiBold" panose="020B0603030403020204" pitchFamily="34" charset="0"/>
                  <a:ea typeface="Source Sans Pro SemiBold" panose="020B0603030403020204" pitchFamily="34" charset="0"/>
                </a:rPr>
                <a:t>@NCUIH</a:t>
              </a:r>
            </a:p>
          </p:txBody>
        </p:sp>
      </p:grpSp>
      <p:grpSp>
        <p:nvGrpSpPr>
          <p:cNvPr id="62" name="Group 61">
            <a:extLst>
              <a:ext uri="{FF2B5EF4-FFF2-40B4-BE49-F238E27FC236}">
                <a16:creationId xmlns:a16="http://schemas.microsoft.com/office/drawing/2014/main" id="{A019D805-9689-333A-70BE-82EAC6C4CFC3}"/>
              </a:ext>
            </a:extLst>
          </p:cNvPr>
          <p:cNvGrpSpPr/>
          <p:nvPr/>
        </p:nvGrpSpPr>
        <p:grpSpPr>
          <a:xfrm>
            <a:off x="2877260" y="2764429"/>
            <a:ext cx="2135588" cy="994322"/>
            <a:chOff x="4775200" y="3444606"/>
            <a:chExt cx="2847451" cy="1325762"/>
          </a:xfrm>
        </p:grpSpPr>
        <p:pic>
          <p:nvPicPr>
            <p:cNvPr id="34" name="Picture 33">
              <a:extLst>
                <a:ext uri="{FF2B5EF4-FFF2-40B4-BE49-F238E27FC236}">
                  <a16:creationId xmlns:a16="http://schemas.microsoft.com/office/drawing/2014/main" id="{D7077E5B-AF78-4E85-A973-9846D677908F}"/>
                </a:ext>
              </a:extLst>
            </p:cNvPr>
            <p:cNvPicPr/>
            <p:nvPr/>
          </p:nvPicPr>
          <p:blipFill rotWithShape="1">
            <a:blip r:embed="rId2"/>
            <a:srcRect l="41452" r="45997"/>
            <a:stretch/>
          </p:blipFill>
          <p:spPr>
            <a:xfrm>
              <a:off x="5735979" y="3444606"/>
              <a:ext cx="925893" cy="683128"/>
            </a:xfrm>
            <a:prstGeom prst="rect">
              <a:avLst/>
            </a:prstGeom>
          </p:spPr>
        </p:pic>
        <p:sp>
          <p:nvSpPr>
            <p:cNvPr id="38" name="Text Placeholder 2">
              <a:extLst>
                <a:ext uri="{FF2B5EF4-FFF2-40B4-BE49-F238E27FC236}">
                  <a16:creationId xmlns:a16="http://schemas.microsoft.com/office/drawing/2014/main" id="{DD25AB94-4770-74FA-0827-0EFC8C4101A4}"/>
                </a:ext>
              </a:extLst>
            </p:cNvPr>
            <p:cNvSpPr txBox="1">
              <a:spLocks/>
            </p:cNvSpPr>
            <p:nvPr/>
          </p:nvSpPr>
          <p:spPr>
            <a:xfrm>
              <a:off x="4775200" y="4258135"/>
              <a:ext cx="2847451" cy="512233"/>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800" kern="1200">
                  <a:solidFill>
                    <a:srgbClr val="ECDBD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150000"/>
                </a:lnSpc>
                <a:buClrTx/>
              </a:pPr>
              <a:r>
                <a:rPr lang="en-US" sz="2100" dirty="0">
                  <a:solidFill>
                    <a:srgbClr val="F7D7A5"/>
                  </a:solidFill>
                  <a:latin typeface="Source Sans Pro SemiBold" panose="020B0603030403020204" pitchFamily="34" charset="0"/>
                  <a:ea typeface="Source Sans Pro SemiBold" panose="020B0603030403020204" pitchFamily="34" charset="0"/>
                </a:rPr>
                <a:t>@NCUIH_Official</a:t>
              </a:r>
            </a:p>
          </p:txBody>
        </p:sp>
      </p:grpSp>
      <p:grpSp>
        <p:nvGrpSpPr>
          <p:cNvPr id="61" name="Group 60">
            <a:extLst>
              <a:ext uri="{FF2B5EF4-FFF2-40B4-BE49-F238E27FC236}">
                <a16:creationId xmlns:a16="http://schemas.microsoft.com/office/drawing/2014/main" id="{5162923F-A041-CE10-2380-466DCFA89E80}"/>
              </a:ext>
            </a:extLst>
          </p:cNvPr>
          <p:cNvGrpSpPr/>
          <p:nvPr/>
        </p:nvGrpSpPr>
        <p:grpSpPr>
          <a:xfrm>
            <a:off x="5314197" y="2764430"/>
            <a:ext cx="2539570" cy="994321"/>
            <a:chOff x="7640158" y="3444606"/>
            <a:chExt cx="3386093" cy="1325761"/>
          </a:xfrm>
        </p:grpSpPr>
        <p:pic>
          <p:nvPicPr>
            <p:cNvPr id="32" name="Picture 31">
              <a:extLst>
                <a:ext uri="{FF2B5EF4-FFF2-40B4-BE49-F238E27FC236}">
                  <a16:creationId xmlns:a16="http://schemas.microsoft.com/office/drawing/2014/main" id="{01E60B5F-1371-AEFB-6655-11C508F57899}"/>
                </a:ext>
              </a:extLst>
            </p:cNvPr>
            <p:cNvPicPr/>
            <p:nvPr/>
          </p:nvPicPr>
          <p:blipFill rotWithShape="1">
            <a:blip r:embed="rId2"/>
            <a:srcRect l="17956" r="71406"/>
            <a:stretch/>
          </p:blipFill>
          <p:spPr>
            <a:xfrm>
              <a:off x="8940829" y="3444606"/>
              <a:ext cx="784750" cy="683128"/>
            </a:xfrm>
            <a:prstGeom prst="rect">
              <a:avLst/>
            </a:prstGeom>
          </p:spPr>
        </p:pic>
        <p:sp>
          <p:nvSpPr>
            <p:cNvPr id="40" name="Text Placeholder 2">
              <a:extLst>
                <a:ext uri="{FF2B5EF4-FFF2-40B4-BE49-F238E27FC236}">
                  <a16:creationId xmlns:a16="http://schemas.microsoft.com/office/drawing/2014/main" id="{4A9AE491-A3D0-3B02-67A1-7C7F14840FE2}"/>
                </a:ext>
              </a:extLst>
            </p:cNvPr>
            <p:cNvSpPr txBox="1">
              <a:spLocks/>
            </p:cNvSpPr>
            <p:nvPr/>
          </p:nvSpPr>
          <p:spPr>
            <a:xfrm>
              <a:off x="7640158" y="4258135"/>
              <a:ext cx="3386093" cy="512232"/>
            </a:xfrm>
            <a:prstGeom prst="rect">
              <a:avLst/>
            </a:prstGeom>
          </p:spPr>
          <p:txBody>
            <a:bodyPr vert="horz" lIns="68580" tIns="34290" rIns="68580" bIns="34290" rtlCol="0" anchor="ctr">
              <a:noAutofit/>
            </a:bodyPr>
            <a:lstStyle>
              <a:defPPr>
                <a:defRPr lang="en-US"/>
              </a:defPPr>
              <a:lvl1pPr marL="0" algn="l" defTabSz="914400" rtl="0" eaLnBrk="1" latinLnBrk="0" hangingPunct="1">
                <a:defRPr sz="1800" kern="1200">
                  <a:solidFill>
                    <a:srgbClr val="ECDBD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lnSpc>
                  <a:spcPct val="150000"/>
                </a:lnSpc>
                <a:buClrTx/>
              </a:pPr>
              <a:r>
                <a:rPr lang="en-US" sz="2100" dirty="0">
                  <a:solidFill>
                    <a:srgbClr val="F7D7A5"/>
                  </a:solidFill>
                  <a:latin typeface="Source Sans Pro SemiBold" panose="020B0603030403020204" pitchFamily="34" charset="0"/>
                  <a:ea typeface="Source Sans Pro SemiBold" panose="020B0603030403020204" pitchFamily="34" charset="0"/>
                </a:rPr>
                <a:t>@urbanindianhealth</a:t>
              </a:r>
            </a:p>
          </p:txBody>
        </p:sp>
      </p:grpSp>
    </p:spTree>
    <p:extLst>
      <p:ext uri="{BB962C8B-B14F-4D97-AF65-F5344CB8AC3E}">
        <p14:creationId xmlns:p14="http://schemas.microsoft.com/office/powerpoint/2010/main" val="28733574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Diagonal Corners Rounded 10">
            <a:extLst>
              <a:ext uri="{FF2B5EF4-FFF2-40B4-BE49-F238E27FC236}">
                <a16:creationId xmlns:a16="http://schemas.microsoft.com/office/drawing/2014/main" id="{10F42E5A-8063-33A0-4268-4AE3D05C5E2D}"/>
              </a:ext>
            </a:extLst>
          </p:cNvPr>
          <p:cNvSpPr/>
          <p:nvPr/>
        </p:nvSpPr>
        <p:spPr>
          <a:xfrm>
            <a:off x="924792" y="823480"/>
            <a:ext cx="7294418" cy="3725141"/>
          </a:xfrm>
          <a:prstGeom prst="round2DiagRect">
            <a:avLst/>
          </a:prstGeom>
          <a:solidFill>
            <a:srgbClr val="15555A">
              <a:alpha val="44000"/>
            </a:srgb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85800">
              <a:buClrTx/>
            </a:pPr>
            <a:endParaRPr lang="en-US" sz="1350" kern="1200">
              <a:solidFill>
                <a:srgbClr val="FFFFFF"/>
              </a:solidFill>
              <a:latin typeface="Calibri" panose="020F0502020204030204"/>
            </a:endParaRPr>
          </a:p>
        </p:txBody>
      </p:sp>
      <p:sp>
        <p:nvSpPr>
          <p:cNvPr id="13" name="Isosceles Triangle 12">
            <a:extLst>
              <a:ext uri="{FF2B5EF4-FFF2-40B4-BE49-F238E27FC236}">
                <a16:creationId xmlns:a16="http://schemas.microsoft.com/office/drawing/2014/main" id="{1F33FD64-5A84-D907-6EC6-20B6ECF6A98E}"/>
              </a:ext>
            </a:extLst>
          </p:cNvPr>
          <p:cNvSpPr/>
          <p:nvPr/>
        </p:nvSpPr>
        <p:spPr>
          <a:xfrm rot="5400000">
            <a:off x="525607" y="2763044"/>
            <a:ext cx="1964786" cy="1166415"/>
          </a:xfrm>
          <a:prstGeom prst="triangle">
            <a:avLst>
              <a:gd name="adj" fmla="val 50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788" kern="1200">
              <a:solidFill>
                <a:srgbClr val="FFFFFF"/>
              </a:solidFill>
              <a:latin typeface="Calibri" panose="020F0502020204030204"/>
            </a:endParaRPr>
          </a:p>
        </p:txBody>
      </p:sp>
      <p:sp>
        <p:nvSpPr>
          <p:cNvPr id="15" name="Isosceles Triangle 14">
            <a:extLst>
              <a:ext uri="{FF2B5EF4-FFF2-40B4-BE49-F238E27FC236}">
                <a16:creationId xmlns:a16="http://schemas.microsoft.com/office/drawing/2014/main" id="{6E1F68BE-79D1-464A-E3A0-F1F42EB47876}"/>
              </a:ext>
            </a:extLst>
          </p:cNvPr>
          <p:cNvSpPr/>
          <p:nvPr/>
        </p:nvSpPr>
        <p:spPr>
          <a:xfrm rot="16200000">
            <a:off x="6653611" y="1222666"/>
            <a:ext cx="1964786" cy="1166415"/>
          </a:xfrm>
          <a:prstGeom prst="triangle">
            <a:avLst>
              <a:gd name="adj" fmla="val 50000"/>
            </a:avLst>
          </a:prstGeom>
          <a:solidFill>
            <a:schemeClr val="accent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defTabSz="685800">
              <a:buClrTx/>
            </a:pPr>
            <a:endParaRPr lang="en-US" sz="788" kern="1200">
              <a:solidFill>
                <a:srgbClr val="FFFFFF"/>
              </a:solidFill>
              <a:latin typeface="Calibri" panose="020F0502020204030204"/>
            </a:endParaRPr>
          </a:p>
        </p:txBody>
      </p:sp>
      <p:sp>
        <p:nvSpPr>
          <p:cNvPr id="2" name="Date Placeholder 1">
            <a:extLst>
              <a:ext uri="{FF2B5EF4-FFF2-40B4-BE49-F238E27FC236}">
                <a16:creationId xmlns:a16="http://schemas.microsoft.com/office/drawing/2014/main" id="{56A55944-F75F-3346-A48F-20B3DE8A2ACC}"/>
              </a:ext>
            </a:extLst>
          </p:cNvPr>
          <p:cNvSpPr>
            <a:spLocks noGrp="1"/>
          </p:cNvSpPr>
          <p:nvPr>
            <p:ph type="dt" sz="half" idx="10"/>
          </p:nvPr>
        </p:nvSpPr>
        <p:spPr/>
        <p:txBody>
          <a:bodyPr/>
          <a:lstStyle/>
          <a:p>
            <a:pPr defTabSz="685800">
              <a:buClrTx/>
            </a:pPr>
            <a:fld id="{FA261989-591A-A346-9E72-80A2700C8424}" type="datetime1">
              <a:rPr lang="en-US">
                <a:ea typeface="+mn-ea"/>
                <a:cs typeface="+mn-cs"/>
              </a:rPr>
              <a:pPr defTabSz="685800">
                <a:buClrTx/>
              </a:pPr>
              <a:t>9/15/2022</a:t>
            </a:fld>
            <a:endParaRPr lang="en-US">
              <a:ea typeface="+mn-ea"/>
              <a:cs typeface="+mn-cs"/>
            </a:endParaRPr>
          </a:p>
        </p:txBody>
      </p:sp>
      <p:sp>
        <p:nvSpPr>
          <p:cNvPr id="3" name="Footer Placeholder 2">
            <a:extLst>
              <a:ext uri="{FF2B5EF4-FFF2-40B4-BE49-F238E27FC236}">
                <a16:creationId xmlns:a16="http://schemas.microsoft.com/office/drawing/2014/main" id="{AA3C0AF0-697C-744C-A71C-D4F7C7B57946}"/>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4" name="Slide Number Placeholder 3">
            <a:extLst>
              <a:ext uri="{FF2B5EF4-FFF2-40B4-BE49-F238E27FC236}">
                <a16:creationId xmlns:a16="http://schemas.microsoft.com/office/drawing/2014/main" id="{7F71FEAE-A4E5-5441-AD8E-3AB6DF8C9520}"/>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43</a:t>
            </a:fld>
            <a:endParaRPr lang="en-US">
              <a:ea typeface="+mn-ea"/>
              <a:cs typeface="+mn-cs"/>
            </a:endParaRPr>
          </a:p>
        </p:txBody>
      </p:sp>
      <p:sp>
        <p:nvSpPr>
          <p:cNvPr id="6" name="Title Placeholder 1">
            <a:extLst>
              <a:ext uri="{FF2B5EF4-FFF2-40B4-BE49-F238E27FC236}">
                <a16:creationId xmlns:a16="http://schemas.microsoft.com/office/drawing/2014/main" id="{9E6963AD-58A8-474E-90EE-2C4DCC438CFB}"/>
              </a:ext>
            </a:extLst>
          </p:cNvPr>
          <p:cNvSpPr txBox="1">
            <a:spLocks/>
          </p:cNvSpPr>
          <p:nvPr/>
        </p:nvSpPr>
        <p:spPr>
          <a:xfrm>
            <a:off x="628650" y="823480"/>
            <a:ext cx="7886700" cy="1321736"/>
          </a:xfrm>
          <a:prstGeom prst="rect">
            <a:avLst/>
          </a:prstGeom>
        </p:spPr>
        <p:txBody>
          <a:bodyPr vert="horz" lIns="68580" tIns="34290" rIns="68580" bIns="34290" rtlCol="0" anchor="ctr">
            <a:normAutofit/>
          </a:bodyPr>
          <a:lstStyle>
            <a:lvl1pPr algn="ctr" defTabSz="914400" rtl="0" eaLnBrk="1" latinLnBrk="0" hangingPunct="1">
              <a:lnSpc>
                <a:spcPct val="90000"/>
              </a:lnSpc>
              <a:spcBef>
                <a:spcPct val="0"/>
              </a:spcBef>
              <a:buNone/>
              <a:defRPr sz="1600" b="1" kern="1200" spc="300" baseline="0">
                <a:solidFill>
                  <a:srgbClr val="6CB597"/>
                </a:solidFill>
                <a:latin typeface="Bahnschrift SemiBold" panose="020B0502040204020203" pitchFamily="34" charset="0"/>
                <a:ea typeface="+mj-ea"/>
                <a:cs typeface="+mj-cs"/>
              </a:defRPr>
            </a:lvl1pPr>
          </a:lstStyle>
          <a:p>
            <a:pPr defTabSz="685800">
              <a:buClrTx/>
            </a:pPr>
            <a:r>
              <a:rPr lang="en-US" sz="4050" b="0" spc="225" dirty="0">
                <a:solidFill>
                  <a:srgbClr val="F7D7A5"/>
                </a:solidFill>
                <a:latin typeface="Source Sans Pro" panose="020B0503030403020204" pitchFamily="34" charset="0"/>
                <a:ea typeface="Source Sans Pro" panose="020B0503030403020204" pitchFamily="34" charset="0"/>
              </a:rPr>
              <a:t>NCUIH is Happy to Help You</a:t>
            </a:r>
            <a:endParaRPr lang="en-US" sz="1200" b="0" spc="225" dirty="0">
              <a:solidFill>
                <a:srgbClr val="F7D7A5"/>
              </a:solidFill>
              <a:latin typeface="Source Sans Pro" panose="020B0503030403020204" pitchFamily="34" charset="0"/>
              <a:ea typeface="Source Sans Pro" panose="020B0503030403020204" pitchFamily="34" charset="0"/>
            </a:endParaRPr>
          </a:p>
        </p:txBody>
      </p:sp>
      <p:sp>
        <p:nvSpPr>
          <p:cNvPr id="7" name="Text Placeholder 2">
            <a:extLst>
              <a:ext uri="{FF2B5EF4-FFF2-40B4-BE49-F238E27FC236}">
                <a16:creationId xmlns:a16="http://schemas.microsoft.com/office/drawing/2014/main" id="{DDFD5854-586E-3A4E-884F-923D721E6E43}"/>
              </a:ext>
            </a:extLst>
          </p:cNvPr>
          <p:cNvSpPr txBox="1">
            <a:spLocks/>
          </p:cNvSpPr>
          <p:nvPr/>
        </p:nvSpPr>
        <p:spPr>
          <a:xfrm>
            <a:off x="924792" y="2325030"/>
            <a:ext cx="7294418" cy="1171206"/>
          </a:xfrm>
          <a:prstGeom prst="rect">
            <a:avLst/>
          </a:prstGeom>
        </p:spPr>
        <p:txBody>
          <a:bodyPr vert="horz" lIns="68580" tIns="34290" rIns="68580" bIns="34290" numCol="2" rtlCol="0">
            <a:noAutofit/>
          </a:bodyPr>
          <a:lstStyle>
            <a:defPPr>
              <a:defRPr lang="en-US"/>
            </a:defPPr>
            <a:lvl1pPr marL="0" algn="l" defTabSz="914400" rtl="0" eaLnBrk="1" latinLnBrk="0" hangingPunct="1">
              <a:defRPr sz="1800" kern="1200">
                <a:solidFill>
                  <a:srgbClr val="ECDBD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defTabSz="685800">
              <a:buClrTx/>
            </a:pPr>
            <a:r>
              <a:rPr lang="en-US" sz="2400" dirty="0">
                <a:solidFill>
                  <a:srgbClr val="F7D7A5"/>
                </a:solidFill>
                <a:latin typeface="Source Sans Pro Semibold" panose="020B0603030403020204" pitchFamily="34" charset="0"/>
                <a:ea typeface="Source Sans Pro Semibold" panose="020B0603030403020204" pitchFamily="34" charset="0"/>
              </a:rPr>
              <a:t>FRANCYS CREVIER</a:t>
            </a:r>
          </a:p>
          <a:p>
            <a:pPr algn="ctr" defTabSz="685800">
              <a:buClrTx/>
            </a:pPr>
            <a:r>
              <a:rPr lang="en-US" sz="2100" i="1" dirty="0">
                <a:solidFill>
                  <a:srgbClr val="6CB597"/>
                </a:solidFill>
                <a:latin typeface="Source Sans Pro" panose="020B0503030403020204" pitchFamily="34" charset="0"/>
                <a:ea typeface="Source Sans Pro" panose="020B0503030403020204" pitchFamily="34" charset="0"/>
              </a:rPr>
              <a:t>Chief Executive Officer</a:t>
            </a:r>
          </a:p>
          <a:p>
            <a:pPr algn="ctr" defTabSz="685800">
              <a:buClrTx/>
            </a:pPr>
            <a:r>
              <a:rPr lang="en-US" sz="2100" dirty="0">
                <a:latin typeface="Source Sans Pro" panose="020B0503030403020204" pitchFamily="34" charset="0"/>
                <a:ea typeface="Source Sans Pro" panose="020B0503030403020204" pitchFamily="34" charset="0"/>
              </a:rPr>
              <a:t>fcrevier@ncuih.org</a:t>
            </a:r>
          </a:p>
          <a:p>
            <a:pPr algn="ctr" defTabSz="685800">
              <a:buClrTx/>
            </a:pPr>
            <a:endParaRPr lang="en-US" dirty="0">
              <a:latin typeface="Source Sans Pro" panose="020B0503030403020204" pitchFamily="34" charset="0"/>
              <a:ea typeface="Source Sans Pro" panose="020B0503030403020204" pitchFamily="34" charset="0"/>
            </a:endParaRPr>
          </a:p>
          <a:p>
            <a:pPr algn="ctr" defTabSz="685800">
              <a:buClrTx/>
            </a:pPr>
            <a:r>
              <a:rPr lang="en-US" sz="2400" dirty="0">
                <a:solidFill>
                  <a:srgbClr val="F7D7A5"/>
                </a:solidFill>
                <a:latin typeface="Source Sans Pro Semibold" panose="020B0603030403020204" pitchFamily="34" charset="0"/>
                <a:ea typeface="Source Sans Pro Semibold" panose="020B0603030403020204" pitchFamily="34" charset="0"/>
              </a:rPr>
              <a:t>MEREDITH RAIMONDI</a:t>
            </a:r>
          </a:p>
          <a:p>
            <a:pPr algn="ctr" defTabSz="685800">
              <a:buClrTx/>
            </a:pPr>
            <a:r>
              <a:rPr lang="en-US" sz="2100" i="1" dirty="0">
                <a:solidFill>
                  <a:srgbClr val="6CB597"/>
                </a:solidFill>
                <a:latin typeface="Source Sans Pro" panose="020B0503030403020204" pitchFamily="34" charset="0"/>
                <a:ea typeface="Source Sans Pro" panose="020B0503030403020204" pitchFamily="34" charset="0"/>
              </a:rPr>
              <a:t>Vice-President of Public Policy</a:t>
            </a:r>
          </a:p>
          <a:p>
            <a:pPr algn="ctr" defTabSz="685800">
              <a:buClrTx/>
            </a:pPr>
            <a:r>
              <a:rPr lang="en-US" sz="2100" dirty="0">
                <a:latin typeface="Source Sans Pro" panose="020B0503030403020204" pitchFamily="34" charset="0"/>
                <a:ea typeface="Source Sans Pro" panose="020B0503030403020204" pitchFamily="34" charset="0"/>
              </a:rPr>
              <a:t>mraimondi@ncuih.org</a:t>
            </a:r>
          </a:p>
          <a:p>
            <a:pPr algn="ctr" defTabSz="685800">
              <a:buClrTx/>
            </a:pPr>
            <a:endParaRPr lang="en-US" dirty="0">
              <a:latin typeface="-apple-system"/>
            </a:endParaRPr>
          </a:p>
        </p:txBody>
      </p:sp>
    </p:spTree>
    <p:extLst>
      <p:ext uri="{BB962C8B-B14F-4D97-AF65-F5344CB8AC3E}">
        <p14:creationId xmlns:p14="http://schemas.microsoft.com/office/powerpoint/2010/main" val="221540179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9E01D9A-965D-1645-B54E-033FA5FE322A}"/>
              </a:ext>
            </a:extLst>
          </p:cNvPr>
          <p:cNvSpPr>
            <a:spLocks noGrp="1"/>
          </p:cNvSpPr>
          <p:nvPr>
            <p:ph type="dt" sz="half" idx="10"/>
          </p:nvPr>
        </p:nvSpPr>
        <p:spPr/>
        <p:txBody>
          <a:bodyPr/>
          <a:lstStyle/>
          <a:p>
            <a:pPr defTabSz="685800">
              <a:buClrTx/>
            </a:pPr>
            <a:fld id="{FA261989-591A-A346-9E72-80A2700C8424}" type="datetime1">
              <a:rPr lang="en-US">
                <a:ea typeface="+mn-ea"/>
                <a:cs typeface="+mn-cs"/>
              </a:rPr>
              <a:pPr defTabSz="685800">
                <a:buClrTx/>
              </a:pPr>
              <a:t>9/15/2022</a:t>
            </a:fld>
            <a:endParaRPr lang="en-US" dirty="0">
              <a:ea typeface="+mn-ea"/>
              <a:cs typeface="+mn-cs"/>
            </a:endParaRPr>
          </a:p>
        </p:txBody>
      </p:sp>
      <p:sp>
        <p:nvSpPr>
          <p:cNvPr id="3" name="Footer Placeholder 2">
            <a:extLst>
              <a:ext uri="{FF2B5EF4-FFF2-40B4-BE49-F238E27FC236}">
                <a16:creationId xmlns:a16="http://schemas.microsoft.com/office/drawing/2014/main" id="{36F976C8-330A-D94F-ACCC-68A846338FA5}"/>
              </a:ext>
            </a:extLst>
          </p:cNvPr>
          <p:cNvSpPr>
            <a:spLocks noGrp="1"/>
          </p:cNvSpPr>
          <p:nvPr>
            <p:ph type="ftr" sz="quarter" idx="11"/>
          </p:nvPr>
        </p:nvSpPr>
        <p:spPr/>
        <p:txBody>
          <a:bodyPr/>
          <a:lstStyle/>
          <a:p>
            <a:pPr defTabSz="685800">
              <a:buClrTx/>
            </a:pPr>
            <a:r>
              <a:rPr lang="en-US">
                <a:ea typeface="+mn-ea"/>
                <a:cs typeface="+mn-cs"/>
              </a:rPr>
              <a:t>ncuih.org</a:t>
            </a:r>
            <a:endParaRPr lang="en-US" dirty="0">
              <a:ea typeface="+mn-ea"/>
              <a:cs typeface="+mn-cs"/>
            </a:endParaRPr>
          </a:p>
        </p:txBody>
      </p:sp>
      <p:sp>
        <p:nvSpPr>
          <p:cNvPr id="4" name="Slide Number Placeholder 3">
            <a:extLst>
              <a:ext uri="{FF2B5EF4-FFF2-40B4-BE49-F238E27FC236}">
                <a16:creationId xmlns:a16="http://schemas.microsoft.com/office/drawing/2014/main" id="{849C5338-732D-BB41-BB85-05802F2334BD}"/>
              </a:ext>
            </a:extLst>
          </p:cNvPr>
          <p:cNvSpPr>
            <a:spLocks noGrp="1"/>
          </p:cNvSpPr>
          <p:nvPr>
            <p:ph type="sldNum" sz="quarter" idx="12"/>
          </p:nvPr>
        </p:nvSpPr>
        <p:spPr/>
        <p:txBody>
          <a:bodyPr/>
          <a:lstStyle/>
          <a:p>
            <a:pPr defTabSz="685800">
              <a:buClrTx/>
            </a:pPr>
            <a:fld id="{C601ABE9-9B11-7847-8C93-68A66617D942}" type="slidenum">
              <a:rPr lang="en-US">
                <a:ea typeface="+mn-ea"/>
                <a:cs typeface="+mn-cs"/>
              </a:rPr>
              <a:pPr defTabSz="685800">
                <a:buClrTx/>
              </a:pPr>
              <a:t>44</a:t>
            </a:fld>
            <a:endParaRPr lang="en-US">
              <a:ea typeface="+mn-ea"/>
              <a:cs typeface="+mn-cs"/>
            </a:endParaRPr>
          </a:p>
        </p:txBody>
      </p:sp>
      <p:pic>
        <p:nvPicPr>
          <p:cNvPr id="6" name="Picture 5">
            <a:extLst>
              <a:ext uri="{FF2B5EF4-FFF2-40B4-BE49-F238E27FC236}">
                <a16:creationId xmlns:a16="http://schemas.microsoft.com/office/drawing/2014/main" id="{00274794-AF6A-384F-8C81-B727A653A1C8}"/>
              </a:ext>
            </a:extLst>
          </p:cNvPr>
          <p:cNvPicPr>
            <a:picLocks noGrp="1" noRot="1" noChangeAspect="1" noMove="1" noResize="1" noEditPoints="1" noAdjustHandles="1" noChangeArrowheads="1" noChangeShapeType="1" noCrop="1"/>
          </p:cNvPicPr>
          <p:nvPr/>
        </p:nvPicPr>
        <p:blipFill>
          <a:blip r:embed="rId2"/>
          <a:srcRect/>
          <a:stretch/>
        </p:blipFill>
        <p:spPr>
          <a:xfrm>
            <a:off x="3053893" y="2048265"/>
            <a:ext cx="3036215" cy="1046971"/>
          </a:xfrm>
          <a:prstGeom prst="rect">
            <a:avLst/>
          </a:prstGeom>
        </p:spPr>
      </p:pic>
      <p:pic>
        <p:nvPicPr>
          <p:cNvPr id="7" name="Picture 6">
            <a:extLst>
              <a:ext uri="{FF2B5EF4-FFF2-40B4-BE49-F238E27FC236}">
                <a16:creationId xmlns:a16="http://schemas.microsoft.com/office/drawing/2014/main" id="{5C70882F-5E1B-CE42-95ED-3D34B5D694F1}"/>
              </a:ext>
            </a:extLst>
          </p:cNvPr>
          <p:cNvPicPr>
            <a:picLocks noGrp="1" noRot="1" noChangeAspect="1" noMove="1" noResize="1" noEditPoints="1" noAdjustHandles="1" noChangeArrowheads="1" noChangeShapeType="1" noCrop="1"/>
          </p:cNvPicPr>
          <p:nvPr/>
        </p:nvPicPr>
        <p:blipFill>
          <a:blip r:embed="rId3"/>
          <a:stretch>
            <a:fillRect/>
          </a:stretch>
        </p:blipFill>
        <p:spPr>
          <a:xfrm>
            <a:off x="3945469" y="3871263"/>
            <a:ext cx="1253063" cy="119974"/>
          </a:xfrm>
          <a:prstGeom prst="rect">
            <a:avLst/>
          </a:prstGeom>
        </p:spPr>
      </p:pic>
    </p:spTree>
    <p:extLst>
      <p:ext uri="{BB962C8B-B14F-4D97-AF65-F5344CB8AC3E}">
        <p14:creationId xmlns:p14="http://schemas.microsoft.com/office/powerpoint/2010/main" val="39261493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33"/>
          <p:cNvSpPr txBox="1">
            <a:spLocks noGrp="1"/>
          </p:cNvSpPr>
          <p:nvPr>
            <p:ph type="title"/>
          </p:nvPr>
        </p:nvSpPr>
        <p:spPr>
          <a:xfrm>
            <a:off x="4135400" y="302975"/>
            <a:ext cx="4260300" cy="5727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Clr>
                <a:srgbClr val="862633"/>
              </a:buClr>
              <a:buSzPts val="2100"/>
              <a:buNone/>
            </a:pPr>
            <a:r>
              <a:rPr lang="en">
                <a:latin typeface="Candara"/>
                <a:ea typeface="Candara"/>
                <a:cs typeface="Candara"/>
                <a:sym typeface="Candara"/>
              </a:rPr>
              <a:t>Our Vision &amp; </a:t>
            </a:r>
            <a:r>
              <a:rPr lang="en"/>
              <a:t>Mission</a:t>
            </a:r>
            <a:endParaRPr>
              <a:latin typeface="Candara"/>
              <a:ea typeface="Candara"/>
              <a:cs typeface="Candara"/>
              <a:sym typeface="Candara"/>
            </a:endParaRPr>
          </a:p>
        </p:txBody>
      </p:sp>
      <p:sp>
        <p:nvSpPr>
          <p:cNvPr id="199" name="Google Shape;199;p33"/>
          <p:cNvSpPr txBox="1">
            <a:spLocks noGrp="1"/>
          </p:cNvSpPr>
          <p:nvPr>
            <p:ph type="body" idx="1"/>
          </p:nvPr>
        </p:nvSpPr>
        <p:spPr>
          <a:xfrm>
            <a:off x="4085750" y="961675"/>
            <a:ext cx="4359600" cy="1514700"/>
          </a:xfrm>
          <a:prstGeom prst="rect">
            <a:avLst/>
          </a:prstGeom>
          <a:noFill/>
          <a:ln>
            <a:noFill/>
          </a:ln>
        </p:spPr>
        <p:txBody>
          <a:bodyPr spcFirstLastPara="1" wrap="square" lIns="68575" tIns="68575" rIns="68575" bIns="68575" anchor="t" anchorCtr="0">
            <a:noAutofit/>
          </a:bodyPr>
          <a:lstStyle/>
          <a:p>
            <a:pPr marL="0" lvl="0" indent="0" algn="ctr" rtl="0">
              <a:lnSpc>
                <a:spcPct val="90000"/>
              </a:lnSpc>
              <a:spcBef>
                <a:spcPts val="0"/>
              </a:spcBef>
              <a:spcAft>
                <a:spcPts val="0"/>
              </a:spcAft>
              <a:buClr>
                <a:srgbClr val="000000"/>
              </a:buClr>
              <a:buFont typeface="Arial"/>
              <a:buNone/>
            </a:pPr>
            <a:r>
              <a:rPr lang="en" sz="2100">
                <a:solidFill>
                  <a:srgbClr val="000000"/>
                </a:solidFill>
                <a:latin typeface="Candara"/>
                <a:ea typeface="Candara"/>
                <a:cs typeface="Candara"/>
                <a:sym typeface="Candara"/>
              </a:rPr>
              <a:t>Our vision is a world where cancer is no longer a leading cause of death for American Indian and Alaska Natives. </a:t>
            </a:r>
            <a:endParaRPr sz="2100">
              <a:solidFill>
                <a:srgbClr val="000000"/>
              </a:solidFill>
              <a:latin typeface="Candara"/>
              <a:ea typeface="Candara"/>
              <a:cs typeface="Candara"/>
              <a:sym typeface="Candara"/>
            </a:endParaRPr>
          </a:p>
          <a:p>
            <a:pPr marL="0" lvl="0" indent="0" algn="ctr" rtl="0">
              <a:lnSpc>
                <a:spcPct val="90000"/>
              </a:lnSpc>
              <a:spcBef>
                <a:spcPts val="0"/>
              </a:spcBef>
              <a:spcAft>
                <a:spcPts val="0"/>
              </a:spcAft>
              <a:buClr>
                <a:srgbClr val="000000"/>
              </a:buClr>
              <a:buFont typeface="Arial"/>
              <a:buNone/>
            </a:pPr>
            <a:endParaRPr sz="2400">
              <a:solidFill>
                <a:srgbClr val="000000"/>
              </a:solidFill>
              <a:latin typeface="Candara"/>
              <a:ea typeface="Candara"/>
              <a:cs typeface="Candara"/>
              <a:sym typeface="Candara"/>
            </a:endParaRPr>
          </a:p>
          <a:p>
            <a:pPr marL="0" lvl="0" indent="0" algn="ctr" rtl="0">
              <a:lnSpc>
                <a:spcPct val="90000"/>
              </a:lnSpc>
              <a:spcBef>
                <a:spcPts val="0"/>
              </a:spcBef>
              <a:spcAft>
                <a:spcPts val="0"/>
              </a:spcAft>
              <a:buClr>
                <a:srgbClr val="000000"/>
              </a:buClr>
              <a:buFont typeface="Arial"/>
              <a:buNone/>
            </a:pPr>
            <a:endParaRPr sz="1600"/>
          </a:p>
        </p:txBody>
      </p:sp>
      <p:pic>
        <p:nvPicPr>
          <p:cNvPr id="200" name="Google Shape;200;p33"/>
          <p:cNvPicPr preferRelativeResize="0"/>
          <p:nvPr/>
        </p:nvPicPr>
        <p:blipFill rotWithShape="1">
          <a:blip r:embed="rId3">
            <a:alphaModFix/>
          </a:blip>
          <a:srcRect l="6549" t="4527" r="33140" b="34533"/>
          <a:stretch/>
        </p:blipFill>
        <p:spPr>
          <a:xfrm>
            <a:off x="152675" y="1247938"/>
            <a:ext cx="3494124" cy="2647626"/>
          </a:xfrm>
          <a:prstGeom prst="rect">
            <a:avLst/>
          </a:prstGeom>
          <a:noFill/>
          <a:ln>
            <a:noFill/>
          </a:ln>
        </p:spPr>
      </p:pic>
      <p:sp>
        <p:nvSpPr>
          <p:cNvPr id="201" name="Google Shape;201;p33"/>
          <p:cNvSpPr txBox="1"/>
          <p:nvPr/>
        </p:nvSpPr>
        <p:spPr>
          <a:xfrm>
            <a:off x="4135400" y="2443700"/>
            <a:ext cx="4470600" cy="2526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 sz="2200" b="1" i="1">
                <a:latin typeface="Candara"/>
                <a:ea typeface="Candara"/>
                <a:cs typeface="Candara"/>
                <a:sym typeface="Candara"/>
              </a:rPr>
              <a:t>We believe…</a:t>
            </a:r>
            <a:endParaRPr sz="2200" b="1" i="1">
              <a:latin typeface="Candara"/>
              <a:ea typeface="Candara"/>
              <a:cs typeface="Candara"/>
              <a:sym typeface="Candara"/>
            </a:endParaRPr>
          </a:p>
          <a:p>
            <a:pPr marL="0" lvl="0" indent="0" algn="l" rtl="0">
              <a:lnSpc>
                <a:spcPct val="90000"/>
              </a:lnSpc>
              <a:spcBef>
                <a:spcPts val="0"/>
              </a:spcBef>
              <a:spcAft>
                <a:spcPts val="0"/>
              </a:spcAft>
              <a:buNone/>
            </a:pPr>
            <a:endParaRPr sz="2100">
              <a:latin typeface="Candara"/>
              <a:ea typeface="Candara"/>
              <a:cs typeface="Candara"/>
              <a:sym typeface="Candara"/>
            </a:endParaRPr>
          </a:p>
          <a:p>
            <a:pPr marL="0" lvl="0" indent="0" algn="ctr" rtl="0">
              <a:lnSpc>
                <a:spcPct val="90000"/>
              </a:lnSpc>
              <a:spcBef>
                <a:spcPts val="0"/>
              </a:spcBef>
              <a:spcAft>
                <a:spcPts val="0"/>
              </a:spcAft>
              <a:buNone/>
            </a:pPr>
            <a:r>
              <a:rPr lang="en" sz="2100">
                <a:latin typeface="Candara"/>
                <a:ea typeface="Candara"/>
                <a:cs typeface="Candara"/>
                <a:sym typeface="Candara"/>
              </a:rPr>
              <a:t>Native communities have the wisdom to find the solutions to health inequities, but are often seeking the organizational capacity, expert input and resources to do so.</a:t>
            </a:r>
            <a:endParaRPr sz="2100">
              <a:latin typeface="Candara"/>
              <a:ea typeface="Candara"/>
              <a:cs typeface="Candara"/>
              <a:sym typeface="Candara"/>
            </a:endParaRPr>
          </a:p>
          <a:p>
            <a:pPr marL="0" lvl="0" indent="0" algn="l" rtl="0">
              <a:lnSpc>
                <a:spcPct val="90000"/>
              </a:lnSpc>
              <a:spcBef>
                <a:spcPts val="0"/>
              </a:spcBef>
              <a:spcAft>
                <a:spcPts val="0"/>
              </a:spcAft>
              <a:buNone/>
            </a:pPr>
            <a:endParaRPr sz="2100">
              <a:latin typeface="Candara"/>
              <a:ea typeface="Candara"/>
              <a:cs typeface="Candara"/>
              <a:sym typeface="Candar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34"/>
          <p:cNvSpPr txBox="1">
            <a:spLocks noGrp="1"/>
          </p:cNvSpPr>
          <p:nvPr>
            <p:ph type="ctrTitle" idx="4294967295"/>
          </p:nvPr>
        </p:nvSpPr>
        <p:spPr>
          <a:xfrm>
            <a:off x="311700" y="1043825"/>
            <a:ext cx="8520600" cy="158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3330" b="1">
                <a:solidFill>
                  <a:srgbClr val="980000"/>
                </a:solidFill>
                <a:latin typeface="Candara"/>
                <a:ea typeface="Candara"/>
                <a:cs typeface="Candara"/>
                <a:sym typeface="Candara"/>
              </a:rPr>
              <a:t>Indigenous Cancer Burdens</a:t>
            </a:r>
            <a:endParaRPr sz="3330" b="1">
              <a:solidFill>
                <a:srgbClr val="980000"/>
              </a:solidFill>
              <a:latin typeface="Candara"/>
              <a:ea typeface="Candara"/>
              <a:cs typeface="Candara"/>
              <a:sym typeface="Candara"/>
            </a:endParaRPr>
          </a:p>
        </p:txBody>
      </p:sp>
      <p:pic>
        <p:nvPicPr>
          <p:cNvPr id="207" name="Google Shape;207;p34"/>
          <p:cNvPicPr preferRelativeResize="0"/>
          <p:nvPr/>
        </p:nvPicPr>
        <p:blipFill>
          <a:blip r:embed="rId3">
            <a:alphaModFix/>
          </a:blip>
          <a:stretch>
            <a:fillRect/>
          </a:stretch>
        </p:blipFill>
        <p:spPr>
          <a:xfrm rot="-578970">
            <a:off x="5429038" y="2283693"/>
            <a:ext cx="3103798" cy="2069191"/>
          </a:xfrm>
          <a:prstGeom prst="rect">
            <a:avLst/>
          </a:prstGeom>
          <a:noFill/>
          <a:ln>
            <a:noFill/>
          </a:ln>
        </p:spPr>
      </p:pic>
      <p:sp>
        <p:nvSpPr>
          <p:cNvPr id="208" name="Google Shape;208;p34"/>
          <p:cNvSpPr/>
          <p:nvPr/>
        </p:nvSpPr>
        <p:spPr>
          <a:xfrm rot="-564392">
            <a:off x="7196909" y="3190214"/>
            <a:ext cx="1114182" cy="317471"/>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34"/>
          <p:cNvSpPr txBox="1"/>
          <p:nvPr/>
        </p:nvSpPr>
        <p:spPr>
          <a:xfrm rot="-516289">
            <a:off x="7333381" y="3101034"/>
            <a:ext cx="998540" cy="53858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300">
                <a:latin typeface="Impact"/>
                <a:ea typeface="Impact"/>
                <a:cs typeface="Impact"/>
                <a:sym typeface="Impact"/>
              </a:rPr>
              <a:t>D A T A</a:t>
            </a:r>
            <a:endParaRPr sz="2300">
              <a:latin typeface="Impact"/>
              <a:ea typeface="Impact"/>
              <a:cs typeface="Impact"/>
              <a:sym typeface="Impac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5"/>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Clr>
                <a:srgbClr val="862633"/>
              </a:buClr>
              <a:buSzPts val="2100"/>
              <a:buNone/>
            </a:pPr>
            <a:r>
              <a:rPr lang="en"/>
              <a:t>Inequities: American Indian Cancer Data</a:t>
            </a:r>
            <a:endParaRPr/>
          </a:p>
        </p:txBody>
      </p:sp>
      <p:sp>
        <p:nvSpPr>
          <p:cNvPr id="215" name="Google Shape;215;p35"/>
          <p:cNvSpPr txBox="1">
            <a:spLocks noGrp="1"/>
          </p:cNvSpPr>
          <p:nvPr>
            <p:ph type="body" idx="1"/>
          </p:nvPr>
        </p:nvSpPr>
        <p:spPr>
          <a:xfrm>
            <a:off x="311700" y="1152469"/>
            <a:ext cx="8520600" cy="3138900"/>
          </a:xfrm>
          <a:prstGeom prst="rect">
            <a:avLst/>
          </a:prstGeom>
          <a:noFill/>
          <a:ln>
            <a:noFill/>
          </a:ln>
        </p:spPr>
        <p:txBody>
          <a:bodyPr spcFirstLastPara="1" wrap="square" lIns="91425" tIns="91425" rIns="91425" bIns="91425" anchor="t" anchorCtr="0">
            <a:noAutofit/>
          </a:bodyPr>
          <a:lstStyle/>
          <a:p>
            <a:pPr marL="0" marR="0" lvl="0" indent="0" algn="l" rtl="0">
              <a:lnSpc>
                <a:spcPct val="90000"/>
              </a:lnSpc>
              <a:spcBef>
                <a:spcPts val="0"/>
              </a:spcBef>
              <a:spcAft>
                <a:spcPts val="0"/>
              </a:spcAft>
              <a:buClr>
                <a:schemeClr val="dk1"/>
              </a:buClr>
              <a:buFont typeface="Arial"/>
              <a:buNone/>
            </a:pPr>
            <a:endParaRPr sz="2400" b="1" i="0" u="none" strike="noStrike" cap="none">
              <a:solidFill>
                <a:srgbClr val="000000"/>
              </a:solidFill>
              <a:latin typeface="Candara"/>
              <a:ea typeface="Candara"/>
              <a:cs typeface="Candara"/>
              <a:sym typeface="Candara"/>
            </a:endParaRPr>
          </a:p>
          <a:p>
            <a:pPr marL="0" marR="0" lvl="0" indent="0" algn="l" rtl="0">
              <a:lnSpc>
                <a:spcPct val="90000"/>
              </a:lnSpc>
              <a:spcBef>
                <a:spcPts val="0"/>
              </a:spcBef>
              <a:spcAft>
                <a:spcPts val="0"/>
              </a:spcAft>
              <a:buClr>
                <a:schemeClr val="dk1"/>
              </a:buClr>
              <a:buFont typeface="Arial"/>
              <a:buNone/>
            </a:pPr>
            <a:endParaRPr sz="2400" b="1" i="0" u="none" strike="noStrike" cap="none">
              <a:solidFill>
                <a:srgbClr val="000000"/>
              </a:solidFill>
              <a:latin typeface="Candara"/>
              <a:ea typeface="Candara"/>
              <a:cs typeface="Candara"/>
              <a:sym typeface="Candara"/>
            </a:endParaRPr>
          </a:p>
          <a:p>
            <a:pPr marL="0" marR="0" lvl="0" indent="0" algn="l" rtl="0">
              <a:lnSpc>
                <a:spcPct val="90000"/>
              </a:lnSpc>
              <a:spcBef>
                <a:spcPts val="0"/>
              </a:spcBef>
              <a:spcAft>
                <a:spcPts val="0"/>
              </a:spcAft>
              <a:buClr>
                <a:schemeClr val="dk1"/>
              </a:buClr>
              <a:buFont typeface="Arial"/>
              <a:buNone/>
            </a:pPr>
            <a:endParaRPr sz="2400" b="1" i="0" u="none" strike="noStrike" cap="none">
              <a:solidFill>
                <a:srgbClr val="000000"/>
              </a:solidFill>
              <a:latin typeface="Candara"/>
              <a:ea typeface="Candara"/>
              <a:cs typeface="Candara"/>
              <a:sym typeface="Candara"/>
            </a:endParaRPr>
          </a:p>
          <a:p>
            <a:pPr marL="0" marR="0" lvl="0" indent="0" algn="l" rtl="0">
              <a:lnSpc>
                <a:spcPct val="90000"/>
              </a:lnSpc>
              <a:spcBef>
                <a:spcPts val="0"/>
              </a:spcBef>
              <a:spcAft>
                <a:spcPts val="0"/>
              </a:spcAft>
              <a:buClr>
                <a:schemeClr val="dk1"/>
              </a:buClr>
              <a:buFont typeface="Arial"/>
              <a:buNone/>
            </a:pPr>
            <a:endParaRPr sz="2400" b="1" i="0" u="none" strike="noStrike" cap="none">
              <a:solidFill>
                <a:srgbClr val="000000"/>
              </a:solidFill>
              <a:latin typeface="Candara"/>
              <a:ea typeface="Candara"/>
              <a:cs typeface="Candara"/>
              <a:sym typeface="Candara"/>
            </a:endParaRPr>
          </a:p>
          <a:p>
            <a:pPr marL="0" marR="0" lvl="0" indent="0" algn="l" rtl="0">
              <a:lnSpc>
                <a:spcPct val="90000"/>
              </a:lnSpc>
              <a:spcBef>
                <a:spcPts val="0"/>
              </a:spcBef>
              <a:spcAft>
                <a:spcPts val="0"/>
              </a:spcAft>
              <a:buClr>
                <a:schemeClr val="dk1"/>
              </a:buClr>
              <a:buFont typeface="Arial"/>
              <a:buNone/>
            </a:pPr>
            <a:endParaRPr sz="2400" b="1" i="0" u="none" strike="noStrike" cap="none">
              <a:solidFill>
                <a:srgbClr val="000000"/>
              </a:solidFill>
              <a:latin typeface="Candara"/>
              <a:ea typeface="Candara"/>
              <a:cs typeface="Candara"/>
              <a:sym typeface="Candara"/>
            </a:endParaRPr>
          </a:p>
          <a:p>
            <a:pPr marL="0" marR="0" lvl="0" indent="0" algn="l" rtl="0">
              <a:lnSpc>
                <a:spcPct val="90000"/>
              </a:lnSpc>
              <a:spcBef>
                <a:spcPts val="0"/>
              </a:spcBef>
              <a:spcAft>
                <a:spcPts val="0"/>
              </a:spcAft>
              <a:buClr>
                <a:schemeClr val="dk1"/>
              </a:buClr>
              <a:buFont typeface="Arial"/>
              <a:buNone/>
            </a:pPr>
            <a:endParaRPr sz="2400" b="1" i="0" u="none" strike="noStrike" cap="none">
              <a:solidFill>
                <a:srgbClr val="000000"/>
              </a:solidFill>
              <a:latin typeface="Candara"/>
              <a:ea typeface="Candara"/>
              <a:cs typeface="Candara"/>
              <a:sym typeface="Candara"/>
            </a:endParaRPr>
          </a:p>
          <a:p>
            <a:pPr marL="0" marR="0" lvl="0" indent="0" algn="l" rtl="0">
              <a:lnSpc>
                <a:spcPct val="90000"/>
              </a:lnSpc>
              <a:spcBef>
                <a:spcPts val="0"/>
              </a:spcBef>
              <a:spcAft>
                <a:spcPts val="0"/>
              </a:spcAft>
              <a:buClr>
                <a:schemeClr val="dk1"/>
              </a:buClr>
              <a:buFont typeface="Arial"/>
              <a:buNone/>
            </a:pPr>
            <a:endParaRPr sz="2400" b="1" i="0" u="none" strike="noStrike" cap="none">
              <a:solidFill>
                <a:srgbClr val="000000"/>
              </a:solidFill>
              <a:latin typeface="Candara"/>
              <a:ea typeface="Candara"/>
              <a:cs typeface="Candara"/>
              <a:sym typeface="Candara"/>
            </a:endParaRPr>
          </a:p>
          <a:p>
            <a:pPr marL="0" marR="0" lvl="0" indent="0" algn="l" rtl="0">
              <a:lnSpc>
                <a:spcPct val="90000"/>
              </a:lnSpc>
              <a:spcBef>
                <a:spcPts val="0"/>
              </a:spcBef>
              <a:spcAft>
                <a:spcPts val="0"/>
              </a:spcAft>
              <a:buClr>
                <a:schemeClr val="dk1"/>
              </a:buClr>
              <a:buFont typeface="Arial"/>
              <a:buNone/>
            </a:pPr>
            <a:endParaRPr sz="1000" b="1">
              <a:solidFill>
                <a:srgbClr val="000000"/>
              </a:solidFill>
              <a:latin typeface="Candara"/>
              <a:ea typeface="Candara"/>
              <a:cs typeface="Candara"/>
              <a:sym typeface="Candara"/>
            </a:endParaRPr>
          </a:p>
          <a:p>
            <a:pPr marL="0" marR="0" lvl="0" indent="0" algn="l" rtl="0">
              <a:lnSpc>
                <a:spcPct val="90000"/>
              </a:lnSpc>
              <a:spcBef>
                <a:spcPts val="0"/>
              </a:spcBef>
              <a:spcAft>
                <a:spcPts val="0"/>
              </a:spcAft>
              <a:buClr>
                <a:schemeClr val="dk1"/>
              </a:buClr>
              <a:buFont typeface="Arial"/>
              <a:buNone/>
            </a:pPr>
            <a:r>
              <a:rPr lang="en" sz="2000" b="1" i="0" u="none" strike="noStrike" cap="none">
                <a:solidFill>
                  <a:srgbClr val="000000"/>
                </a:solidFill>
                <a:latin typeface="Candara"/>
                <a:ea typeface="Candara"/>
                <a:cs typeface="Candara"/>
                <a:sym typeface="Candara"/>
              </a:rPr>
              <a:t>Other populations have celebrated decreasing cancer mortality rates in the past 20 years, but American Indian cancer mortality rates are still on the rise. </a:t>
            </a:r>
            <a:endParaRPr sz="2800">
              <a:latin typeface="Candara"/>
              <a:ea typeface="Candara"/>
              <a:cs typeface="Candara"/>
              <a:sym typeface="Candara"/>
            </a:endParaRPr>
          </a:p>
        </p:txBody>
      </p:sp>
      <p:pic>
        <p:nvPicPr>
          <p:cNvPr id="216" name="Google Shape;216;p35" descr="cover.gif"/>
          <p:cNvPicPr preferRelativeResize="0"/>
          <p:nvPr/>
        </p:nvPicPr>
        <p:blipFill rotWithShape="1">
          <a:blip r:embed="rId3">
            <a:alphaModFix/>
          </a:blip>
          <a:srcRect/>
          <a:stretch/>
        </p:blipFill>
        <p:spPr>
          <a:xfrm>
            <a:off x="761901" y="1294601"/>
            <a:ext cx="1471500" cy="2064300"/>
          </a:xfrm>
          <a:prstGeom prst="rect">
            <a:avLst/>
          </a:prstGeom>
          <a:noFill/>
          <a:ln>
            <a:noFill/>
          </a:ln>
        </p:spPr>
      </p:pic>
      <p:pic>
        <p:nvPicPr>
          <p:cNvPr id="217" name="Google Shape;217;p35" descr="ATT20120 1.jpg"/>
          <p:cNvPicPr preferRelativeResize="0"/>
          <p:nvPr/>
        </p:nvPicPr>
        <p:blipFill rotWithShape="1">
          <a:blip r:embed="rId4">
            <a:alphaModFix/>
          </a:blip>
          <a:srcRect/>
          <a:stretch/>
        </p:blipFill>
        <p:spPr>
          <a:xfrm>
            <a:off x="2295457" y="1294600"/>
            <a:ext cx="1621800" cy="2064300"/>
          </a:xfrm>
          <a:prstGeom prst="rect">
            <a:avLst/>
          </a:prstGeom>
          <a:noFill/>
          <a:ln>
            <a:noFill/>
          </a:ln>
        </p:spPr>
      </p:pic>
      <p:pic>
        <p:nvPicPr>
          <p:cNvPr id="218" name="Google Shape;218;p35"/>
          <p:cNvPicPr preferRelativeResize="0"/>
          <p:nvPr/>
        </p:nvPicPr>
        <p:blipFill rotWithShape="1">
          <a:blip r:embed="rId5">
            <a:alphaModFix/>
          </a:blip>
          <a:srcRect/>
          <a:stretch/>
        </p:blipFill>
        <p:spPr>
          <a:xfrm>
            <a:off x="5611325" y="1294600"/>
            <a:ext cx="2740500" cy="1936800"/>
          </a:xfrm>
          <a:prstGeom prst="rect">
            <a:avLst/>
          </a:prstGeom>
          <a:noFill/>
          <a:ln>
            <a:noFill/>
          </a:ln>
        </p:spPr>
      </p:pic>
      <p:sp>
        <p:nvSpPr>
          <p:cNvPr id="219" name="Google Shape;219;p35"/>
          <p:cNvSpPr/>
          <p:nvPr/>
        </p:nvSpPr>
        <p:spPr>
          <a:xfrm>
            <a:off x="4337688" y="2251800"/>
            <a:ext cx="853200" cy="639900"/>
          </a:xfrm>
          <a:prstGeom prst="rightArrow">
            <a:avLst>
              <a:gd name="adj1" fmla="val 50000"/>
              <a:gd name="adj2" fmla="val 50000"/>
            </a:avLst>
          </a:prstGeom>
          <a:solidFill>
            <a:srgbClr val="310104"/>
          </a:solidFill>
          <a:ln w="9525" cap="flat" cmpd="sng">
            <a:solidFill>
              <a:srgbClr val="7D181A"/>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311700" y="445025"/>
            <a:ext cx="8520600" cy="572700"/>
          </a:xfrm>
          <a:prstGeom prst="rect">
            <a:avLst/>
          </a:prstGeom>
          <a:noFill/>
          <a:ln>
            <a:noFill/>
          </a:ln>
        </p:spPr>
        <p:txBody>
          <a:bodyPr spcFirstLastPara="1" wrap="square" lIns="68575" tIns="68575" rIns="68575" bIns="68575" anchor="t" anchorCtr="0">
            <a:noAutofit/>
          </a:bodyPr>
          <a:lstStyle/>
          <a:p>
            <a:pPr marL="0" lvl="0" indent="0" algn="ctr" rtl="0">
              <a:lnSpc>
                <a:spcPct val="100000"/>
              </a:lnSpc>
              <a:spcBef>
                <a:spcPts val="0"/>
              </a:spcBef>
              <a:spcAft>
                <a:spcPts val="0"/>
              </a:spcAft>
              <a:buClr>
                <a:srgbClr val="862633"/>
              </a:buClr>
              <a:buSzPts val="2100"/>
              <a:buNone/>
            </a:pPr>
            <a:r>
              <a:rPr lang="en"/>
              <a:t>Indigenous Cancer Burdens</a:t>
            </a:r>
            <a:endParaRPr/>
          </a:p>
        </p:txBody>
      </p:sp>
      <p:pic>
        <p:nvPicPr>
          <p:cNvPr id="225" name="Google Shape;225;p36"/>
          <p:cNvPicPr preferRelativeResize="0"/>
          <p:nvPr/>
        </p:nvPicPr>
        <p:blipFill rotWithShape="1">
          <a:blip r:embed="rId3">
            <a:alphaModFix/>
          </a:blip>
          <a:srcRect/>
          <a:stretch/>
        </p:blipFill>
        <p:spPr>
          <a:xfrm>
            <a:off x="311700" y="1490663"/>
            <a:ext cx="8745536" cy="21621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pic>
        <p:nvPicPr>
          <p:cNvPr id="230" name="Google Shape;230;p37"/>
          <p:cNvPicPr preferRelativeResize="0"/>
          <p:nvPr/>
        </p:nvPicPr>
        <p:blipFill>
          <a:blip r:embed="rId3">
            <a:alphaModFix/>
          </a:blip>
          <a:stretch>
            <a:fillRect/>
          </a:stretch>
        </p:blipFill>
        <p:spPr>
          <a:xfrm>
            <a:off x="2454850" y="180425"/>
            <a:ext cx="4234299" cy="423429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862633"/>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ascade (Neutral)">
  <a:themeElements>
    <a:clrScheme name="NCUIH 2021">
      <a:dk1>
        <a:srgbClr val="000000"/>
      </a:dk1>
      <a:lt1>
        <a:srgbClr val="FFFFFF"/>
      </a:lt1>
      <a:dk2>
        <a:srgbClr val="1F2D29"/>
      </a:dk2>
      <a:lt2>
        <a:srgbClr val="EBDAD1"/>
      </a:lt2>
      <a:accent1>
        <a:srgbClr val="197178"/>
      </a:accent1>
      <a:accent2>
        <a:srgbClr val="6CB597"/>
      </a:accent2>
      <a:accent3>
        <a:srgbClr val="EBDAD1"/>
      </a:accent3>
      <a:accent4>
        <a:srgbClr val="F6D6A4"/>
      </a:accent4>
      <a:accent5>
        <a:srgbClr val="C24435"/>
      </a:accent5>
      <a:accent6>
        <a:srgbClr val="702820"/>
      </a:accent6>
      <a:hlink>
        <a:srgbClr val="6CB597"/>
      </a:hlink>
      <a:folHlink>
        <a:srgbClr val="197178"/>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F-NCUIH-2022-Powerpoint-Template" id="{E0BB34DD-AD14-5447-94DB-2FC26FBF8856}" vid="{36A4315F-A63E-684A-BE99-49CDAA622A14}"/>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TotalTime>
  <Words>961</Words>
  <Application>Microsoft Office PowerPoint</Application>
  <PresentationFormat>On-screen Show (16:9)</PresentationFormat>
  <Paragraphs>153</Paragraphs>
  <Slides>44</Slides>
  <Notes>30</Notes>
  <HiddenSlides>0</HiddenSlides>
  <MMClips>3</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44</vt:i4>
      </vt:variant>
    </vt:vector>
  </HeadingPairs>
  <TitlesOfParts>
    <vt:vector size="59" baseType="lpstr">
      <vt:lpstr>-apple-system</vt:lpstr>
      <vt:lpstr>Candara</vt:lpstr>
      <vt:lpstr>Source Sans Pro SemiBold</vt:lpstr>
      <vt:lpstr>Trebuchet MS</vt:lpstr>
      <vt:lpstr>Impact</vt:lpstr>
      <vt:lpstr>Source Sans Pro SemiBold</vt:lpstr>
      <vt:lpstr>Galdeano</vt:lpstr>
      <vt:lpstr>Calibri</vt:lpstr>
      <vt:lpstr>Source Sans Pro</vt:lpstr>
      <vt:lpstr>Bahnschrift SemiLight</vt:lpstr>
      <vt:lpstr>Bahnschrift SemiBold</vt:lpstr>
      <vt:lpstr>Arial</vt:lpstr>
      <vt:lpstr>Simple Light</vt:lpstr>
      <vt:lpstr>Simple Light</vt:lpstr>
      <vt:lpstr>Cascade (Neutral)</vt:lpstr>
      <vt:lpstr>Culture as Prevention: Embracing culturally appropriate tools to improve health and wellbeing with Indigneous populations.</vt:lpstr>
      <vt:lpstr>PowerPoint Presentation</vt:lpstr>
      <vt:lpstr>Objectives</vt:lpstr>
      <vt:lpstr>American Indian Cancer Foundation (AICAF)</vt:lpstr>
      <vt:lpstr>Our Vision &amp; Mission</vt:lpstr>
      <vt:lpstr>Indigenous Cancer Burdens</vt:lpstr>
      <vt:lpstr>Inequities: American Indian Cancer Data</vt:lpstr>
      <vt:lpstr>Indigenous Cancer Burdens</vt:lpstr>
      <vt:lpstr>PowerPoint Presentation</vt:lpstr>
      <vt:lpstr>How did we get here…</vt:lpstr>
      <vt:lpstr>PowerPoint Presentation</vt:lpstr>
      <vt:lpstr>Government Policies, Systems &amp; Environments</vt:lpstr>
      <vt:lpstr>Historical events</vt:lpstr>
      <vt:lpstr>Historical trauma is CURRENT trauma</vt:lpstr>
      <vt:lpstr>PowerPoint Presentation</vt:lpstr>
      <vt:lpstr>Tribal Sovereignty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Francys Crevier, JD (Algonquin)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Culture as Prevention: Embracing culturally appropriate tools to improve health and wellbeing with Indigneous populations.</dc:title>
  <cp:lastModifiedBy>Allyson Frazier</cp:lastModifiedBy>
  <cp:revision>2</cp:revision>
  <dcterms:modified xsi:type="dcterms:W3CDTF">2022-09-15T19:51:20Z</dcterms:modified>
</cp:coreProperties>
</file>