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Thursday, September 15,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2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1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Thursday, September 15,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5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6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6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2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2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Thursday, September 15,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9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Thursday, September 15,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57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D9E2D9-EE69-4775-8CE5-9EAC35AD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D75B673-1FA7-415E-8B2E-7A0550C8B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B218B5-503F-AFD4-14D7-A8937FDD4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4182" y="581713"/>
            <a:ext cx="6003637" cy="147732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l"/>
            <a:r>
              <a:rPr lang="en-US" sz="4000" b="1" dirty="0"/>
              <a:t>Jemez Principles for Democratic Organizing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D0B92-ACDD-B1DB-DB55-BFFF05E5C7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570" r="7388"/>
          <a:stretch/>
        </p:blipFill>
        <p:spPr>
          <a:xfrm>
            <a:off x="20" y="10"/>
            <a:ext cx="5375941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69CF8F2-138C-FA37-BB35-54E2E5D66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9456" y="2547664"/>
            <a:ext cx="6742524" cy="3859200"/>
          </a:xfrm>
        </p:spPr>
        <p:txBody>
          <a:bodyPr vert="horz" lIns="0" tIns="0" rIns="0" bIns="0" rtlCol="0">
            <a:normAutofit/>
          </a:bodyPr>
          <a:lstStyle/>
          <a:p>
            <a:pPr algn="l"/>
            <a:r>
              <a:rPr lang="en-US" sz="2400" b="1" dirty="0"/>
              <a:t>1 Be Inclusive </a:t>
            </a:r>
          </a:p>
          <a:p>
            <a:pPr algn="l"/>
            <a:r>
              <a:rPr lang="en-US" sz="2400" b="1" dirty="0"/>
              <a:t>2 Emphasis on Bottom-Up Organizing </a:t>
            </a:r>
          </a:p>
          <a:p>
            <a:pPr algn="l"/>
            <a:r>
              <a:rPr lang="en-US" sz="2400" b="1" dirty="0"/>
              <a:t>3 Let People Speak for Themselves </a:t>
            </a:r>
          </a:p>
          <a:p>
            <a:pPr algn="l"/>
            <a:r>
              <a:rPr lang="en-US" sz="2400" b="1" dirty="0"/>
              <a:t>4 Work Together in Solidarity and Mutuality </a:t>
            </a:r>
          </a:p>
          <a:p>
            <a:pPr algn="l"/>
            <a:r>
              <a:rPr lang="en-US" sz="2400" b="1" dirty="0"/>
              <a:t>5 Build Just Relationships Among </a:t>
            </a:r>
          </a:p>
          <a:p>
            <a:pPr algn="l"/>
            <a:r>
              <a:rPr lang="en-US" sz="2400" b="1" dirty="0"/>
              <a:t>6 Commitment to Self-Transformation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689592632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RegularSeedRightStep">
      <a:dk1>
        <a:srgbClr val="000000"/>
      </a:dk1>
      <a:lt1>
        <a:srgbClr val="FFFFFF"/>
      </a:lt1>
      <a:dk2>
        <a:srgbClr val="241D3A"/>
      </a:dk2>
      <a:lt2>
        <a:srgbClr val="E7E8E2"/>
      </a:lt2>
      <a:accent1>
        <a:srgbClr val="3F29E7"/>
      </a:accent1>
      <a:accent2>
        <a:srgbClr val="7C17D5"/>
      </a:accent2>
      <a:accent3>
        <a:srgbClr val="DD29E7"/>
      </a:accent3>
      <a:accent4>
        <a:srgbClr val="D51790"/>
      </a:accent4>
      <a:accent5>
        <a:srgbClr val="E72952"/>
      </a:accent5>
      <a:accent6>
        <a:srgbClr val="D53D17"/>
      </a:accent6>
      <a:hlink>
        <a:srgbClr val="808B2E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Rockwell Nova Light</vt:lpstr>
      <vt:lpstr>The Hand Extrablack</vt:lpstr>
      <vt:lpstr>BlobVTI</vt:lpstr>
      <vt:lpstr>Jemez Principles for Democratic Organizing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Jemez Principles for Democratic Organizing</dc:title>
  <dc:creator>Allyson Frazier</dc:creator>
  <cp:lastModifiedBy>Allyson Frazier</cp:lastModifiedBy>
  <cp:revision>1</cp:revision>
  <dcterms:created xsi:type="dcterms:W3CDTF">2022-09-15T19:11:59Z</dcterms:created>
  <dcterms:modified xsi:type="dcterms:W3CDTF">2022-09-15T19:20:47Z</dcterms:modified>
</cp:coreProperties>
</file>