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59" r:id="rId1"/>
    <p:sldMasterId id="2147483760" r:id="rId2"/>
    <p:sldMasterId id="2147483761" r:id="rId3"/>
    <p:sldMasterId id="2147483762" r:id="rId4"/>
    <p:sldMasterId id="2147483763" r:id="rId5"/>
  </p:sldMasterIdLst>
  <p:notesMasterIdLst>
    <p:notesMasterId r:id="rId6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Lst>
  <p:sldSz cx="9144000" cy="5143500" type="screen16x9"/>
  <p:notesSz cx="6858000" cy="9144000"/>
  <p:embeddedFontLst>
    <p:embeddedFont>
      <p:font typeface="Montserrat Black" panose="020B0604020202020204" charset="0"/>
      <p:bold r:id="rId63"/>
      <p:boldItalic r:id="rId64"/>
    </p:embeddedFont>
    <p:embeddedFont>
      <p:font typeface="Saira Black" panose="020B0604020202020204" charset="0"/>
      <p:bold r:id="rId65"/>
      <p:boldItalic r:id="rId66"/>
    </p:embeddedFont>
    <p:embeddedFont>
      <p:font typeface="Calibri" panose="020F0502020204030204" pitchFamily="34" charset="0"/>
      <p:regular r:id="rId67"/>
      <p:bold r:id="rId68"/>
      <p:italic r:id="rId69"/>
      <p:boldItalic r:id="rId70"/>
    </p:embeddedFont>
    <p:embeddedFont>
      <p:font typeface="Arial Black" panose="020B0A04020102020204" pitchFamily="34" charset="0"/>
      <p:bold r:id="rId71"/>
    </p:embeddedFont>
    <p:embeddedFont>
      <p:font typeface="Saira Thin" panose="020B0604020202020204" charset="0"/>
      <p:regular r:id="rId72"/>
      <p:bold r:id="rId73"/>
      <p:italic r:id="rId74"/>
      <p:boldItalic r:id="rId75"/>
    </p:embeddedFont>
    <p:embeddedFont>
      <p:font typeface="Lato" panose="020B0604020202020204" charset="0"/>
      <p:regular r:id="rId76"/>
      <p:bold r:id="rId77"/>
      <p:italic r:id="rId78"/>
      <p:boldItalic r:id="rId79"/>
    </p:embeddedFont>
    <p:embeddedFont>
      <p:font typeface="Montserrat ExtraBold" panose="020B0604020202020204" charset="0"/>
      <p:bold r:id="rId80"/>
      <p:boldItalic r:id="rId81"/>
    </p:embeddedFont>
    <p:embeddedFont>
      <p:font typeface="Georgia" panose="02040502050405020303" pitchFamily="18" charset="0"/>
      <p:regular r:id="rId82"/>
      <p:bold r:id="rId83"/>
      <p:italic r:id="rId84"/>
      <p:boldItalic r:id="rId85"/>
    </p:embeddedFont>
    <p:embeddedFont>
      <p:font typeface="Montserrat" panose="020B0604020202020204" charset="0"/>
      <p:regular r:id="rId86"/>
      <p:bold r:id="rId87"/>
      <p:italic r:id="rId88"/>
      <p:boldItalic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824" y="3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font" Target="fonts/font22.fntdata"/><Relationship Id="rId89" Type="http://schemas.openxmlformats.org/officeDocument/2006/relationships/font" Target="fonts/font27.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Master" Target="slideMasters/slideMaster5.xml"/><Relationship Id="rId90" Type="http://schemas.openxmlformats.org/officeDocument/2006/relationships/presProps" Target="pres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font" Target="fonts/font2.fntdata"/><Relationship Id="rId69" Type="http://schemas.openxmlformats.org/officeDocument/2006/relationships/font" Target="fonts/font7.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font" Target="fonts/font23.fntdata"/><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5.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font" Target="fonts/font21.fntdata"/><Relationship Id="rId88" Type="http://schemas.openxmlformats.org/officeDocument/2006/relationships/font" Target="fonts/font26.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font" Target="fonts/font24.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4.fntdata"/><Relationship Id="rId7" Type="http://schemas.openxmlformats.org/officeDocument/2006/relationships/slide" Target="slides/slide2.xml"/><Relationship Id="rId71" Type="http://schemas.openxmlformats.org/officeDocument/2006/relationships/font" Target="fonts/font9.fntdata"/><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4.fntdata"/><Relationship Id="rId87" Type="http://schemas.openxmlformats.org/officeDocument/2006/relationships/font" Target="fonts/font25.fntdata"/><Relationship Id="rId61" Type="http://schemas.openxmlformats.org/officeDocument/2006/relationships/slide" Target="slides/slide56.xml"/><Relationship Id="rId82" Type="http://schemas.openxmlformats.org/officeDocument/2006/relationships/font" Target="fonts/font20.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8PH4JYfF4N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hrc.org/press-releases/2021-officially-becomes-worst-year-in-recent-history-for-lgbtq-state-legislative-attacks-as-unprecedented-number-of-states-enact-record-shattering-number-of-anti-lgbtq-measures-into-law"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equalityohio.org/about-yac/"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equalityohio.org/about-yac/"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equalityohio.org/about-yac/"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pbs.org/newshour/nation/what-stonewall-means-to-the-people-who-were-ther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153faff11b3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153faff11b3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15c96e8f0da_0_16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4" name="Google Shape;774;g15c96e8f0da_0_1684: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0" marR="0" lvl="0" indent="0" algn="l" rtl="0">
              <a:spcBef>
                <a:spcPts val="0"/>
              </a:spcBef>
              <a:spcAft>
                <a:spcPts val="0"/>
              </a:spcAft>
              <a:buNone/>
            </a:pPr>
            <a:endParaRPr sz="1100" i="0" u="none" strike="noStrike" cap="non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15c96e8f0da_0_1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15c96e8f0da_0_1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15c96e8f0da_0_16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6" name="Google Shape;786;g15c96e8f0da_0_1694: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444500" marR="0" lvl="0" indent="-285750" algn="l" rtl="0">
              <a:spcBef>
                <a:spcPts val="0"/>
              </a:spcBef>
              <a:spcAft>
                <a:spcPts val="0"/>
              </a:spcAft>
              <a:buClr>
                <a:schemeClr val="dk1"/>
              </a:buClr>
              <a:buSzPts val="1100"/>
              <a:buFont typeface="Arial"/>
              <a:buChar char="●"/>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15c96e8f0da_0_16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15c96e8f0da_0_16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15c96e8f0da_0_17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9" name="Google Shape;799;g15c96e8f0da_0_1705: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0" marR="0" lvl="0" indent="0" algn="l" rtl="0">
              <a:spcBef>
                <a:spcPts val="0"/>
              </a:spcBef>
              <a:spcAft>
                <a:spcPts val="0"/>
              </a:spcAft>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15c96e8f0da_0_17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6" name="Google Shape;806;g15c96e8f0da_0_1711: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0" marR="0" lvl="0" indent="0" algn="l" rtl="0">
              <a:spcBef>
                <a:spcPts val="0"/>
              </a:spcBef>
              <a:spcAft>
                <a:spcPts val="0"/>
              </a:spcAft>
              <a:buNone/>
            </a:pPr>
            <a:endParaRPr sz="1100">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15c96e8f0da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15c96e8f0da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When we talked earlier about trauma-informed care, we mentioned that it is important especially for representing LGBTQ clients because many clients have likely experienced risk factors or vulnerabilities. That is why it is important to know your client’s background and identity. It is critical to ask questions that will allow you to get a better sense of what obstacles your client may have faced or is currently facing.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15c96e8f0da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7" name="Google Shape;817;g15c96e8f0da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What are social determinants of health?</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Why are we talking about this? Why does this matter to the work we are doing in the Clinic? Why does this matter to us as legal professionals in general?</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For example: </a:t>
            </a:r>
            <a:r>
              <a:rPr lang="en" sz="1200">
                <a:solidFill>
                  <a:srgbClr val="0D1941"/>
                </a:solidFill>
              </a:rPr>
              <a:t>SDOH also contribute to wide health disparities and inequities. For example, people who don't have access to grocery stores with healthy foods are less likely to have good nutrition. That raises their risk of health conditions like heart disease, diabetes, and obesity — and even lowers life expectancy relative to people who do have access to healthy foods.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u="sng">
                <a:solidFill>
                  <a:schemeClr val="hlink"/>
                </a:solidFill>
                <a:hlinkClick r:id="rId3"/>
              </a:rPr>
              <a:t>https://www.youtube.com/watch?v=8PH4JYfF4Ns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15c96e8f0da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15c96e8f0da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15c96e8f0da_0_26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15c96e8f0da_0_26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15c96e8f0da_0_2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15c96e8f0da_0_2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15c96e8f0da_0_26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15c96e8f0da_0_26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15c96e8f0da_0_26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15c96e8f0da_0_2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15c96e8f0da_0_26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15c96e8f0da_0_2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15c96e8f0da_0_26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15c96e8f0da_0_2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15c96e8f0da_0_7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15c96e8f0da_0_7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When these harms occur, what protections are in place? What recourse is available? Let’s briefly touch on some of the protections that exist at the federal, state, and local level</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15c96e8f0da_0_7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15c96e8f0da_0_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15c96e8f0da_0_1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15c96e8f0da_0_1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b="1" u="sng">
                <a:solidFill>
                  <a:schemeClr val="hlink"/>
                </a:solidFill>
                <a:highlight>
                  <a:srgbClr val="FFFFFF"/>
                </a:highlight>
                <a:hlinkClick r:id="rId3"/>
              </a:rPr>
              <a:t>https://www.hrc.org/press-releases/2021-officially-becomes-worst-year-in-recent-history-for-lgbtq-state-legislative-attacks-as-unprecedented-number-of-states-enact-record-shattering-number-of-anti-lgbtq-measures-into-law</a:t>
            </a:r>
            <a:r>
              <a:rPr lang="en" sz="1500" b="1">
                <a:solidFill>
                  <a:srgbClr val="111111"/>
                </a:solidFill>
                <a:highlight>
                  <a:srgbClr val="FFFFFF"/>
                </a:highlight>
              </a:rPr>
              <a:t> </a:t>
            </a:r>
            <a:endParaRPr sz="1500" b="1">
              <a:solidFill>
                <a:srgbClr val="111111"/>
              </a:solidFill>
              <a:highlight>
                <a:srgbClr val="FFFFFF"/>
              </a:highlight>
            </a:endParaRPr>
          </a:p>
          <a:p>
            <a:pPr marL="0" lvl="0" indent="0" algn="l" rtl="0">
              <a:lnSpc>
                <a:spcPct val="115000"/>
              </a:lnSpc>
              <a:spcBef>
                <a:spcPts val="2400"/>
              </a:spcBef>
              <a:spcAft>
                <a:spcPts val="0"/>
              </a:spcAft>
              <a:buClr>
                <a:schemeClr val="dk1"/>
              </a:buClr>
              <a:buSzPts val="1100"/>
              <a:buFont typeface="Arial"/>
              <a:buNone/>
            </a:pPr>
            <a:r>
              <a:rPr lang="en" sz="1500" b="1">
                <a:solidFill>
                  <a:srgbClr val="111111"/>
                </a:solidFill>
                <a:highlight>
                  <a:srgbClr val="FFFFFF"/>
                </a:highlight>
              </a:rPr>
              <a:t>More than 250 anti-LGBTQ bills have been introduced in state legislatures in 2021</a:t>
            </a:r>
            <a:r>
              <a:rPr lang="en" sz="1500">
                <a:solidFill>
                  <a:srgbClr val="111111"/>
                </a:solidFill>
                <a:highlight>
                  <a:srgbClr val="FFFFFF"/>
                </a:highlight>
              </a:rPr>
              <a:t>, including:</a:t>
            </a:r>
            <a:endParaRPr sz="1500">
              <a:solidFill>
                <a:srgbClr val="111111"/>
              </a:solidFill>
              <a:highlight>
                <a:srgbClr val="FFFFFF"/>
              </a:highlight>
            </a:endParaRPr>
          </a:p>
          <a:p>
            <a:pPr marL="457200" lvl="0" indent="-323850" algn="l" rtl="0">
              <a:lnSpc>
                <a:spcPct val="160000"/>
              </a:lnSpc>
              <a:spcBef>
                <a:spcPts val="2400"/>
              </a:spcBef>
              <a:spcAft>
                <a:spcPts val="0"/>
              </a:spcAft>
              <a:buClr>
                <a:srgbClr val="111111"/>
              </a:buClr>
              <a:buSzPts val="1500"/>
              <a:buChar char="●"/>
            </a:pPr>
            <a:r>
              <a:rPr lang="en" sz="1500">
                <a:solidFill>
                  <a:srgbClr val="111111"/>
                </a:solidFill>
                <a:highlight>
                  <a:srgbClr val="FFFFFF"/>
                </a:highlight>
              </a:rPr>
              <a:t>At least 35 bills that would prohibit transgender youth from being able to access best-practice, age-appropriate, gender-affirming medical care</a:t>
            </a:r>
            <a:endParaRPr sz="1500">
              <a:solidFill>
                <a:srgbClr val="111111"/>
              </a:solidFill>
              <a:highlight>
                <a:srgbClr val="FFFFFF"/>
              </a:highlight>
            </a:endParaRPr>
          </a:p>
          <a:p>
            <a:pPr marL="457200" lvl="0" indent="-323850" algn="l" rtl="0">
              <a:lnSpc>
                <a:spcPct val="160000"/>
              </a:lnSpc>
              <a:spcBef>
                <a:spcPts val="0"/>
              </a:spcBef>
              <a:spcAft>
                <a:spcPts val="0"/>
              </a:spcAft>
              <a:buClr>
                <a:srgbClr val="111111"/>
              </a:buClr>
              <a:buSzPts val="1500"/>
              <a:buChar char="●"/>
            </a:pPr>
            <a:r>
              <a:rPr lang="en" sz="1500">
                <a:solidFill>
                  <a:srgbClr val="111111"/>
                </a:solidFill>
                <a:highlight>
                  <a:srgbClr val="FFFFFF"/>
                </a:highlight>
              </a:rPr>
              <a:t>At least 69 bills that would prohibit transgender youth (and in some cases college students) from participating in sports consistent with their gender identity</a:t>
            </a:r>
            <a:endParaRPr sz="1500">
              <a:solidFill>
                <a:srgbClr val="111111"/>
              </a:solidFill>
              <a:highlight>
                <a:srgbClr val="FFFFFF"/>
              </a:highlight>
            </a:endParaRPr>
          </a:p>
          <a:p>
            <a:pPr marL="457200" lvl="0" indent="-323850" algn="l" rtl="0">
              <a:lnSpc>
                <a:spcPct val="160000"/>
              </a:lnSpc>
              <a:spcBef>
                <a:spcPts val="0"/>
              </a:spcBef>
              <a:spcAft>
                <a:spcPts val="0"/>
              </a:spcAft>
              <a:buClr>
                <a:srgbClr val="111111"/>
              </a:buClr>
              <a:buSzPts val="1500"/>
              <a:buChar char="●"/>
            </a:pPr>
            <a:r>
              <a:rPr lang="en" sz="1500">
                <a:solidFill>
                  <a:srgbClr val="111111"/>
                </a:solidFill>
                <a:highlight>
                  <a:srgbClr val="FFFFFF"/>
                </a:highlight>
              </a:rPr>
              <a:t>At least 43 bills that would allow people to assert a religious belief as justification for failing to abide by the law or provide services to people of whom they disapprove</a:t>
            </a:r>
            <a:endParaRPr sz="1500">
              <a:solidFill>
                <a:srgbClr val="111111"/>
              </a:solidFill>
              <a:highlight>
                <a:srgbClr val="FFFFFF"/>
              </a:highlight>
            </a:endParaRPr>
          </a:p>
          <a:p>
            <a:pPr marL="457200" lvl="0" indent="-323850" algn="l" rtl="0">
              <a:lnSpc>
                <a:spcPct val="160000"/>
              </a:lnSpc>
              <a:spcBef>
                <a:spcPts val="0"/>
              </a:spcBef>
              <a:spcAft>
                <a:spcPts val="0"/>
              </a:spcAft>
              <a:buClr>
                <a:srgbClr val="111111"/>
              </a:buClr>
              <a:buSzPts val="1500"/>
              <a:buChar char="●"/>
            </a:pPr>
            <a:r>
              <a:rPr lang="en" sz="1500">
                <a:solidFill>
                  <a:srgbClr val="111111"/>
                </a:solidFill>
                <a:highlight>
                  <a:srgbClr val="FFFFFF"/>
                </a:highlight>
              </a:rPr>
              <a:t>At least 15 bills that would prohibit transgender people from having access to restrooms or locker rooms consistent with their gender identity</a:t>
            </a:r>
            <a:endParaRPr sz="1500">
              <a:solidFill>
                <a:srgbClr val="111111"/>
              </a:solidFill>
              <a:highlight>
                <a:srgbClr val="FFFFFF"/>
              </a:highlight>
            </a:endParaRPr>
          </a:p>
          <a:p>
            <a:pPr marL="0" lvl="0" indent="0" algn="l" rtl="0">
              <a:spcBef>
                <a:spcPts val="480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15c96e8f0da_0_1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15c96e8f0da_0_1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15c96e8f0da_0_1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15c96e8f0da_0_1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15c96e8f0da_0_1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15c96e8f0da_0_1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15c96e8f0da_0_21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28" name="Google Shape;728;g15c96e8f0da_0_2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15c96e8f0da_0_1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15c96e8f0da_0_1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222222"/>
                </a:solidFill>
                <a:highlight>
                  <a:srgbClr val="FFFFFF"/>
                </a:highlight>
              </a:rPr>
              <a:t> HB 454, which would try to prohibit affirming care for transgender youth, has received only one hearing in the Ohio house, has no companion bill pending in the Senate, and has massive opposition against it. We are working closely with coalition partners, including our hospitals, and ally lawmakers to slow and ultimately stop the bill from moving forward.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5c96e8f0da_0_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5c96e8f0da_0_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15c96e8f0da_0_1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15c96e8f0da_0_1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15c96e8f0da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15c96e8f0da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When these harms occur, what protections are in place? What recourse is available? Let’s briefly touch on some of the protections that exist at the federal, state, and local level</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13dad731a21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13dad731a21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https://equalityohio.org/about-yac/</a:t>
            </a:r>
            <a:r>
              <a:rPr lang="en"/>
              <a:t> Just in case you need it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13dad731a21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7" name="Google Shape;937;g13dad731a21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13d43932065_0_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6" name="Google Shape;946;g13d43932065_0_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https://equalityohio.org/about-yac/</a:t>
            </a:r>
            <a:r>
              <a:rPr lang="en"/>
              <a:t> Just in case you need it</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13d43932065_0_1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3" name="Google Shape;953;g13d43932065_0_1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d43932065_2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d43932065_2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13dad731a21_0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13dad731a21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15c96e8f0da_0_2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15c96e8f0da_0_2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time was spent getting everyone to a place of understanding, agreement and buy-in. Lots of internal education. The first question that must be answered is “can we truly do this work in a way that serves the most marginalized without a race equity lens? What happens when we focus on the most marginalized of our service population?”</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g13dad731a21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1" name="Google Shape;971;g13dad731a21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13e8517f7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13e8517f7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13e8517f70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 name="Google Shape;984;g13e8517f70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13d43932065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1" name="Google Shape;991;g13d43932065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https://equalityohio.org/about-yac/</a:t>
            </a:r>
            <a:r>
              <a:rPr lang="en"/>
              <a:t> Just in case you need it</a:t>
            </a:r>
            <a:endParaRPr/>
          </a:p>
          <a:p>
            <a:pPr marL="0" lvl="0" indent="0" algn="l" rtl="0">
              <a:spcBef>
                <a:spcPts val="0"/>
              </a:spcBef>
              <a:spcAft>
                <a:spcPts val="0"/>
              </a:spcAft>
              <a:buNone/>
            </a:pPr>
            <a:r>
              <a:rPr lang="en"/>
              <a:t>The Avalanche Method - our counter to it. Here’s what we’re going to say, here’s how loud we’re going to be about it. Make a message that is adaptable and ownable by other partners.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g13e8517f70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5" name="Google Shape;1005;g13e8517f70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13e8517f700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13e8517f70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13dad731a21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0" name="Google Shape;1020;g13dad731a21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13e8517f700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8" name="Google Shape;1028;g13e8517f700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13e8517f700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13e8517f700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13e8517f70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 name="Google Shape;1048;g13e8517f70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15c96e8f0da_0_2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15c96e8f0da_0_2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Stonewall Inn.</a:t>
            </a:r>
            <a:endParaRPr/>
          </a:p>
          <a:p>
            <a:pPr marL="0" lvl="0" indent="0" algn="l" rtl="0">
              <a:spcBef>
                <a:spcPts val="0"/>
              </a:spcBef>
              <a:spcAft>
                <a:spcPts val="0"/>
              </a:spcAft>
              <a:buNone/>
            </a:pPr>
            <a:r>
              <a:rPr lang="en"/>
              <a:t/>
            </a:r>
            <a:br>
              <a:rPr lang="en"/>
            </a:br>
            <a:r>
              <a:rPr lang="en" u="sng">
                <a:solidFill>
                  <a:schemeClr val="hlink"/>
                </a:solidFill>
                <a:hlinkClick r:id="rId3"/>
              </a:rPr>
              <a:t>Ponder this quote from 50 years later in 2019</a:t>
            </a:r>
            <a:r>
              <a:rPr lang="en"/>
              <a:t> -  </a:t>
            </a:r>
            <a:r>
              <a:rPr lang="en" i="1"/>
              <a:t>“That was such a joke,” transgender activist Judy Bowen said of the apology. To her, it felt insufficient for the violence and harassment the police had doled out against LGBTQ people for years. “When the police commissioner was making that apology I broke down and cried,” Bowen said. “I remember too much about things that I remember happening in the past … things that should not ever happen to any human being.”</a:t>
            </a:r>
            <a:endParaRPr i="1"/>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g13e8517f700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5" name="Google Shape;1055;g13e8517f700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13d43932065_0_8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13d43932065_0_8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13dad731a21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3" name="Google Shape;1073;g13dad731a21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f494186562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0" name="Google Shape;1080;gf494186562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13d43932065_0_9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 name="Google Shape;1087;g13d43932065_0_9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13d43932065_0_10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3" name="Google Shape;1093;g13d43932065_0_10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153faff11b3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9" name="Google Shape;1099;g153faff11b3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15c96e8f0da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15c96e8f0da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15c96e8f0d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8" name="Google Shape;758;g15c96e8f0d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We’re first going to walk through some common definitions and terms that come up when working with the clients in the LGBTQ community. </a:t>
            </a:r>
            <a:endParaRPr/>
          </a:p>
          <a:p>
            <a:pPr marL="0" lvl="0" indent="0" algn="l" rtl="0">
              <a:spcBef>
                <a:spcPts val="0"/>
              </a:spcBef>
              <a:spcAft>
                <a:spcPts val="0"/>
              </a:spcAft>
              <a:buNone/>
            </a:pPr>
            <a:endParaRPr/>
          </a:p>
          <a:p>
            <a:pPr marL="0" lvl="0" indent="0" algn="l" rtl="0">
              <a:spcBef>
                <a:spcPts val="0"/>
              </a:spcBef>
              <a:spcAft>
                <a:spcPts val="0"/>
              </a:spcAft>
              <a:buNone/>
            </a:pPr>
            <a:r>
              <a:rPr lang="en"/>
              <a:t>You may be asking why we should care whether our clients are gay or straight, cisgender or transgender. The reason we care, why we must care, is because this allows us to identify risk factors and vulnerabilities, to identify other legal issues that might be present in our case, to ensure that we are approaching the case in a trauma-informed way if needed, and to be aware of any social determinants of health that may also be involved. In short, to provide the best representation to our clients we haev to know them and this means knowing their full selves.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15c96e8f0da_0_16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3" name="Google Shape;763;g15c96e8f0da_0_1675:notes"/>
          <p:cNvSpPr txBox="1">
            <a:spLocks noGrp="1"/>
          </p:cNvSpPr>
          <p:nvPr>
            <p:ph type="body" idx="1"/>
          </p:nvPr>
        </p:nvSpPr>
        <p:spPr>
          <a:xfrm>
            <a:off x="685800" y="4343400"/>
            <a:ext cx="5486400" cy="4114800"/>
          </a:xfrm>
          <a:prstGeom prst="rect">
            <a:avLst/>
          </a:prstGeom>
          <a:noFill/>
          <a:ln>
            <a:noFill/>
          </a:ln>
        </p:spPr>
        <p:txBody>
          <a:bodyPr spcFirstLastPara="1" wrap="square" lIns="91300" tIns="91300" rIns="91300" bIns="91300" anchor="t" anchorCtr="0">
            <a:noAutofit/>
          </a:bodyPr>
          <a:lstStyle/>
          <a:p>
            <a:pPr marL="0" marR="0" lvl="0" indent="0" algn="l" rtl="0">
              <a:spcBef>
                <a:spcPts val="0"/>
              </a:spcBef>
              <a:spcAft>
                <a:spcPts val="0"/>
              </a:spcAft>
              <a:buNone/>
            </a:pPr>
            <a:endParaRPr sz="10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15c96e8f0da_0_16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69" name="Google Shape;769;g15c96e8f0da_0_16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592"/>
        <p:cNvGrpSpPr/>
        <p:nvPr/>
      </p:nvGrpSpPr>
      <p:grpSpPr>
        <a:xfrm>
          <a:off x="0" y="0"/>
          <a:ext cx="0" cy="0"/>
          <a:chOff x="0" y="0"/>
          <a:chExt cx="0" cy="0"/>
        </a:xfrm>
      </p:grpSpPr>
      <p:sp>
        <p:nvSpPr>
          <p:cNvPr id="593" name="Google Shape;593;p105"/>
          <p:cNvSpPr txBox="1">
            <a:spLocks noGrp="1"/>
          </p:cNvSpPr>
          <p:nvPr>
            <p:ph type="title"/>
          </p:nvPr>
        </p:nvSpPr>
        <p:spPr>
          <a:xfrm>
            <a:off x="2101825" y="529350"/>
            <a:ext cx="576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Font typeface="Montserrat"/>
              <a:buNone/>
              <a:defRPr sz="3600"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94" name="Google Shape;594;p105"/>
          <p:cNvGrpSpPr/>
          <p:nvPr/>
        </p:nvGrpSpPr>
        <p:grpSpPr>
          <a:xfrm>
            <a:off x="0" y="0"/>
            <a:ext cx="1283514" cy="5143046"/>
            <a:chOff x="0" y="0"/>
            <a:chExt cx="3422703" cy="14540700"/>
          </a:xfrm>
        </p:grpSpPr>
        <p:sp>
          <p:nvSpPr>
            <p:cNvPr id="595" name="Google Shape;595;p105"/>
            <p:cNvSpPr/>
            <p:nvPr/>
          </p:nvSpPr>
          <p:spPr>
            <a:xfrm>
              <a:off x="1140902" y="0"/>
              <a:ext cx="1140900" cy="14540700"/>
            </a:xfrm>
            <a:prstGeom prst="rect">
              <a:avLst/>
            </a:prstGeom>
            <a:solidFill>
              <a:srgbClr val="401385">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96" name="Google Shape;596;p105"/>
            <p:cNvSpPr/>
            <p:nvPr/>
          </p:nvSpPr>
          <p:spPr>
            <a:xfrm>
              <a:off x="2281803" y="0"/>
              <a:ext cx="1140900" cy="14540700"/>
            </a:xfrm>
            <a:prstGeom prst="rect">
              <a:avLst/>
            </a:prstGeom>
            <a:solidFill>
              <a:srgbClr val="0080C0">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97" name="Google Shape;597;p105"/>
            <p:cNvSpPr/>
            <p:nvPr/>
          </p:nvSpPr>
          <p:spPr>
            <a:xfrm>
              <a:off x="0" y="0"/>
              <a:ext cx="1140900" cy="14540700"/>
            </a:xfrm>
            <a:prstGeom prst="rect">
              <a:avLst/>
            </a:prstGeom>
            <a:solidFill>
              <a:srgbClr val="6ACA3E">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grpSp>
        <p:nvGrpSpPr>
          <p:cNvPr id="598" name="Google Shape;598;p105"/>
          <p:cNvGrpSpPr/>
          <p:nvPr/>
        </p:nvGrpSpPr>
        <p:grpSpPr>
          <a:xfrm rot="-5400000">
            <a:off x="8245264" y="785617"/>
            <a:ext cx="1283514" cy="514741"/>
            <a:chOff x="0" y="0"/>
            <a:chExt cx="3422703" cy="14540700"/>
          </a:xfrm>
        </p:grpSpPr>
        <p:sp>
          <p:nvSpPr>
            <p:cNvPr id="599" name="Google Shape;599;p105"/>
            <p:cNvSpPr/>
            <p:nvPr/>
          </p:nvSpPr>
          <p:spPr>
            <a:xfrm>
              <a:off x="1140902" y="0"/>
              <a:ext cx="1140900" cy="14540700"/>
            </a:xfrm>
            <a:prstGeom prst="rect">
              <a:avLst/>
            </a:prstGeom>
            <a:solidFill>
              <a:srgbClr val="401385">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00" name="Google Shape;600;p105"/>
            <p:cNvSpPr/>
            <p:nvPr/>
          </p:nvSpPr>
          <p:spPr>
            <a:xfrm>
              <a:off x="2281803" y="0"/>
              <a:ext cx="1140900" cy="14540700"/>
            </a:xfrm>
            <a:prstGeom prst="rect">
              <a:avLst/>
            </a:prstGeom>
            <a:solidFill>
              <a:srgbClr val="0080C0">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01" name="Google Shape;601;p105"/>
            <p:cNvSpPr/>
            <p:nvPr/>
          </p:nvSpPr>
          <p:spPr>
            <a:xfrm>
              <a:off x="0" y="0"/>
              <a:ext cx="1140900" cy="14540700"/>
            </a:xfrm>
            <a:prstGeom prst="rect">
              <a:avLst/>
            </a:prstGeom>
            <a:solidFill>
              <a:srgbClr val="6ACA3E">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
        <p:nvSpPr>
          <p:cNvPr id="602" name="Google Shape;602;p105"/>
          <p:cNvSpPr txBox="1">
            <a:spLocks noGrp="1"/>
          </p:cNvSpPr>
          <p:nvPr>
            <p:ph type="subTitle" idx="1"/>
          </p:nvPr>
        </p:nvSpPr>
        <p:spPr>
          <a:xfrm>
            <a:off x="2133775" y="1451250"/>
            <a:ext cx="4553400" cy="12351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Montserrat"/>
              <a:buNone/>
              <a:defRPr sz="1600">
                <a:latin typeface="Montserrat"/>
                <a:ea typeface="Montserrat"/>
                <a:cs typeface="Montserrat"/>
                <a:sym typeface="Montserrat"/>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ection title and description 2 1 2 1">
  <p:cSld name="SECTION_TITLE_AND_DESCRIPTION_2_1_2_1">
    <p:spTree>
      <p:nvGrpSpPr>
        <p:cNvPr id="1" name="Shape 603"/>
        <p:cNvGrpSpPr/>
        <p:nvPr/>
      </p:nvGrpSpPr>
      <p:grpSpPr>
        <a:xfrm>
          <a:off x="0" y="0"/>
          <a:ext cx="0" cy="0"/>
          <a:chOff x="0" y="0"/>
          <a:chExt cx="0" cy="0"/>
        </a:xfrm>
      </p:grpSpPr>
      <p:sp>
        <p:nvSpPr>
          <p:cNvPr id="604" name="Google Shape;604;p106"/>
          <p:cNvSpPr txBox="1">
            <a:spLocks noGrp="1"/>
          </p:cNvSpPr>
          <p:nvPr>
            <p:ph type="subTitle" idx="1"/>
          </p:nvPr>
        </p:nvSpPr>
        <p:spPr>
          <a:xfrm>
            <a:off x="4774975" y="0"/>
            <a:ext cx="4172400" cy="12351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Montserrat"/>
              <a:buNone/>
              <a:defRPr sz="1600">
                <a:latin typeface="Montserrat"/>
                <a:ea typeface="Montserrat"/>
                <a:cs typeface="Montserrat"/>
                <a:sym typeface="Montserrat"/>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grpSp>
        <p:nvGrpSpPr>
          <p:cNvPr id="605" name="Google Shape;605;p106"/>
          <p:cNvGrpSpPr/>
          <p:nvPr/>
        </p:nvGrpSpPr>
        <p:grpSpPr>
          <a:xfrm rot="-5400000">
            <a:off x="1544266" y="2207323"/>
            <a:ext cx="1283514" cy="4589045"/>
            <a:chOff x="0" y="0"/>
            <a:chExt cx="3422703" cy="14540700"/>
          </a:xfrm>
        </p:grpSpPr>
        <p:sp>
          <p:nvSpPr>
            <p:cNvPr id="606" name="Google Shape;606;p106"/>
            <p:cNvSpPr/>
            <p:nvPr/>
          </p:nvSpPr>
          <p:spPr>
            <a:xfrm>
              <a:off x="1140902" y="0"/>
              <a:ext cx="1140900" cy="14540700"/>
            </a:xfrm>
            <a:prstGeom prst="rect">
              <a:avLst/>
            </a:prstGeom>
            <a:solidFill>
              <a:srgbClr val="401385">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07" name="Google Shape;607;p106"/>
            <p:cNvSpPr/>
            <p:nvPr/>
          </p:nvSpPr>
          <p:spPr>
            <a:xfrm>
              <a:off x="2281803" y="0"/>
              <a:ext cx="1140900" cy="14540700"/>
            </a:xfrm>
            <a:prstGeom prst="rect">
              <a:avLst/>
            </a:prstGeom>
            <a:solidFill>
              <a:srgbClr val="0080C0">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08" name="Google Shape;608;p106"/>
            <p:cNvSpPr/>
            <p:nvPr/>
          </p:nvSpPr>
          <p:spPr>
            <a:xfrm>
              <a:off x="0" y="0"/>
              <a:ext cx="1140900" cy="14540700"/>
            </a:xfrm>
            <a:prstGeom prst="rect">
              <a:avLst/>
            </a:prstGeom>
            <a:solidFill>
              <a:srgbClr val="6ACA3E">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
        <p:nvSpPr>
          <p:cNvPr id="609" name="Google Shape;609;p106"/>
          <p:cNvSpPr/>
          <p:nvPr/>
        </p:nvSpPr>
        <p:spPr>
          <a:xfrm>
            <a:off x="0" y="0"/>
            <a:ext cx="4468800" cy="3860100"/>
          </a:xfrm>
          <a:prstGeom prst="rect">
            <a:avLst/>
          </a:prstGeom>
          <a:solidFill>
            <a:srgbClr val="737373"/>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10" name="Google Shape;610;p106"/>
          <p:cNvSpPr txBox="1">
            <a:spLocks noGrp="1"/>
          </p:cNvSpPr>
          <p:nvPr>
            <p:ph type="title"/>
          </p:nvPr>
        </p:nvSpPr>
        <p:spPr>
          <a:xfrm>
            <a:off x="117275" y="587900"/>
            <a:ext cx="41724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1pPr>
            <a:lvl2pPr lvl="1" algn="ctr" rtl="0">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2pPr>
            <a:lvl3pPr lvl="2" algn="ctr" rtl="0">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3pPr>
            <a:lvl4pPr lvl="3" algn="ctr" rtl="0">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4pPr>
            <a:lvl5pPr lvl="4" algn="ctr" rtl="0">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5pPr>
            <a:lvl6pPr lvl="5" algn="ctr" rtl="0">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6pPr>
            <a:lvl7pPr lvl="6" algn="ctr" rtl="0">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7pPr>
            <a:lvl8pPr lvl="7" algn="ctr" rtl="0">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8pPr>
            <a:lvl9pPr lvl="8" algn="ctr" rtl="0">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11"/>
        <p:cNvGrpSpPr/>
        <p:nvPr/>
      </p:nvGrpSpPr>
      <p:grpSpPr>
        <a:xfrm>
          <a:off x="0" y="0"/>
          <a:ext cx="0" cy="0"/>
          <a:chOff x="0" y="0"/>
          <a:chExt cx="0" cy="0"/>
        </a:xfrm>
      </p:grpSpPr>
      <p:sp>
        <p:nvSpPr>
          <p:cNvPr id="612" name="Google Shape;612;p107"/>
          <p:cNvSpPr txBox="1">
            <a:spLocks noGrp="1"/>
          </p:cNvSpPr>
          <p:nvPr>
            <p:ph type="title"/>
          </p:nvPr>
        </p:nvSpPr>
        <p:spPr>
          <a:xfrm>
            <a:off x="2977800" y="3766750"/>
            <a:ext cx="3188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Montserrat"/>
              <a:buNone/>
              <a:defRPr sz="1600">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13" name="Google Shape;613;p107"/>
          <p:cNvGrpSpPr/>
          <p:nvPr/>
        </p:nvGrpSpPr>
        <p:grpSpPr>
          <a:xfrm rot="-5400000">
            <a:off x="3495836" y="-2000227"/>
            <a:ext cx="2152328" cy="9144000"/>
            <a:chOff x="0" y="0"/>
            <a:chExt cx="5739542" cy="24384000"/>
          </a:xfrm>
        </p:grpSpPr>
        <p:sp>
          <p:nvSpPr>
            <p:cNvPr id="614" name="Google Shape;614;p107"/>
            <p:cNvSpPr/>
            <p:nvPr/>
          </p:nvSpPr>
          <p:spPr>
            <a:xfrm>
              <a:off x="1913221" y="0"/>
              <a:ext cx="1913100" cy="24384000"/>
            </a:xfrm>
            <a:prstGeom prst="rect">
              <a:avLst/>
            </a:prstGeom>
            <a:solidFill>
              <a:srgbClr val="401385">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15" name="Google Shape;615;p107"/>
            <p:cNvSpPr/>
            <p:nvPr/>
          </p:nvSpPr>
          <p:spPr>
            <a:xfrm>
              <a:off x="3826442" y="0"/>
              <a:ext cx="1913100" cy="24384000"/>
            </a:xfrm>
            <a:prstGeom prst="rect">
              <a:avLst/>
            </a:prstGeom>
            <a:solidFill>
              <a:srgbClr val="0080C0">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16" name="Google Shape;616;p107"/>
            <p:cNvSpPr/>
            <p:nvPr/>
          </p:nvSpPr>
          <p:spPr>
            <a:xfrm>
              <a:off x="0" y="0"/>
              <a:ext cx="1913100" cy="24384000"/>
            </a:xfrm>
            <a:prstGeom prst="rect">
              <a:avLst/>
            </a:prstGeom>
            <a:solidFill>
              <a:srgbClr val="6ACA3E">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
        <p:nvSpPr>
          <p:cNvPr id="617" name="Google Shape;617;p107"/>
          <p:cNvSpPr/>
          <p:nvPr/>
        </p:nvSpPr>
        <p:spPr>
          <a:xfrm>
            <a:off x="3752844" y="1752597"/>
            <a:ext cx="1635125" cy="1635118"/>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18" name="Google Shape;618;p107"/>
          <p:cNvSpPr txBox="1"/>
          <p:nvPr/>
        </p:nvSpPr>
        <p:spPr>
          <a:xfrm>
            <a:off x="616765" y="494878"/>
            <a:ext cx="7910400" cy="538500"/>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None/>
            </a:pPr>
            <a:r>
              <a:rPr lang="en" sz="3500">
                <a:solidFill>
                  <a:srgbClr val="49403C"/>
                </a:solidFill>
                <a:latin typeface="Montserrat Black"/>
                <a:ea typeface="Montserrat Black"/>
                <a:cs typeface="Montserrat Black"/>
                <a:sym typeface="Montserrat Black"/>
              </a:rPr>
              <a:t>Presenter</a:t>
            </a:r>
            <a:endParaRPr sz="3500">
              <a:solidFill>
                <a:srgbClr val="49403C"/>
              </a:solidFill>
              <a:latin typeface="Montserrat Black"/>
              <a:ea typeface="Montserrat Black"/>
              <a:cs typeface="Montserrat Black"/>
              <a:sym typeface="Montserrat Black"/>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619"/>
        <p:cNvGrpSpPr/>
        <p:nvPr/>
      </p:nvGrpSpPr>
      <p:grpSpPr>
        <a:xfrm>
          <a:off x="0" y="0"/>
          <a:ext cx="0" cy="0"/>
          <a:chOff x="0" y="0"/>
          <a:chExt cx="0" cy="0"/>
        </a:xfrm>
      </p:grpSpPr>
      <p:sp>
        <p:nvSpPr>
          <p:cNvPr id="620" name="Google Shape;620;p108"/>
          <p:cNvSpPr txBox="1">
            <a:spLocks noGrp="1"/>
          </p:cNvSpPr>
          <p:nvPr>
            <p:ph type="title"/>
          </p:nvPr>
        </p:nvSpPr>
        <p:spPr>
          <a:xfrm>
            <a:off x="2453225" y="3690550"/>
            <a:ext cx="1969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Montserrat"/>
              <a:buNone/>
              <a:defRPr sz="1600">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108"/>
          <p:cNvSpPr txBox="1"/>
          <p:nvPr/>
        </p:nvSpPr>
        <p:spPr>
          <a:xfrm>
            <a:off x="616765" y="494878"/>
            <a:ext cx="7910400" cy="538500"/>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None/>
            </a:pPr>
            <a:r>
              <a:rPr lang="en" sz="3500">
                <a:solidFill>
                  <a:srgbClr val="49403C"/>
                </a:solidFill>
                <a:latin typeface="Montserrat Black"/>
                <a:ea typeface="Montserrat Black"/>
                <a:cs typeface="Montserrat Black"/>
                <a:sym typeface="Montserrat Black"/>
              </a:rPr>
              <a:t>Presenters</a:t>
            </a:r>
            <a:endParaRPr sz="3500">
              <a:solidFill>
                <a:srgbClr val="49403C"/>
              </a:solidFill>
              <a:latin typeface="Montserrat Black"/>
              <a:ea typeface="Montserrat Black"/>
              <a:cs typeface="Montserrat Black"/>
              <a:sym typeface="Montserrat Black"/>
            </a:endParaRPr>
          </a:p>
        </p:txBody>
      </p:sp>
      <p:grpSp>
        <p:nvGrpSpPr>
          <p:cNvPr id="622" name="Google Shape;622;p108"/>
          <p:cNvGrpSpPr/>
          <p:nvPr/>
        </p:nvGrpSpPr>
        <p:grpSpPr>
          <a:xfrm rot="-5400000">
            <a:off x="3495836" y="-2000227"/>
            <a:ext cx="2152328" cy="9144000"/>
            <a:chOff x="0" y="0"/>
            <a:chExt cx="5739542" cy="24384000"/>
          </a:xfrm>
        </p:grpSpPr>
        <p:sp>
          <p:nvSpPr>
            <p:cNvPr id="623" name="Google Shape;623;p108"/>
            <p:cNvSpPr/>
            <p:nvPr/>
          </p:nvSpPr>
          <p:spPr>
            <a:xfrm>
              <a:off x="1913221" y="0"/>
              <a:ext cx="1913100" cy="24384000"/>
            </a:xfrm>
            <a:prstGeom prst="rect">
              <a:avLst/>
            </a:prstGeom>
            <a:solidFill>
              <a:srgbClr val="401385">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24" name="Google Shape;624;p108"/>
            <p:cNvSpPr/>
            <p:nvPr/>
          </p:nvSpPr>
          <p:spPr>
            <a:xfrm>
              <a:off x="3826442" y="0"/>
              <a:ext cx="1913100" cy="24384000"/>
            </a:xfrm>
            <a:prstGeom prst="rect">
              <a:avLst/>
            </a:prstGeom>
            <a:solidFill>
              <a:srgbClr val="0080C0">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25" name="Google Shape;625;p108"/>
            <p:cNvSpPr/>
            <p:nvPr/>
          </p:nvSpPr>
          <p:spPr>
            <a:xfrm>
              <a:off x="0" y="0"/>
              <a:ext cx="1913100" cy="24384000"/>
            </a:xfrm>
            <a:prstGeom prst="rect">
              <a:avLst/>
            </a:prstGeom>
            <a:solidFill>
              <a:srgbClr val="6ACA3E">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
        <p:nvSpPr>
          <p:cNvPr id="626" name="Google Shape;626;p108"/>
          <p:cNvSpPr/>
          <p:nvPr/>
        </p:nvSpPr>
        <p:spPr>
          <a:xfrm>
            <a:off x="2663607" y="1754185"/>
            <a:ext cx="1635125" cy="1635118"/>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27" name="Google Shape;627;p108"/>
          <p:cNvSpPr/>
          <p:nvPr/>
        </p:nvSpPr>
        <p:spPr>
          <a:xfrm>
            <a:off x="4658156" y="1754197"/>
            <a:ext cx="1635125" cy="1635118"/>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28" name="Google Shape;628;p108"/>
          <p:cNvSpPr txBox="1">
            <a:spLocks noGrp="1"/>
          </p:cNvSpPr>
          <p:nvPr>
            <p:ph type="title" idx="2"/>
          </p:nvPr>
        </p:nvSpPr>
        <p:spPr>
          <a:xfrm>
            <a:off x="4538025" y="3690550"/>
            <a:ext cx="1969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Montserrat"/>
              <a:buNone/>
              <a:defRPr sz="1600">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2 1">
  <p:cSld name="TITLE_ONLY_2_1">
    <p:spTree>
      <p:nvGrpSpPr>
        <p:cNvPr id="1" name="Shape 629"/>
        <p:cNvGrpSpPr/>
        <p:nvPr/>
      </p:nvGrpSpPr>
      <p:grpSpPr>
        <a:xfrm>
          <a:off x="0" y="0"/>
          <a:ext cx="0" cy="0"/>
          <a:chOff x="0" y="0"/>
          <a:chExt cx="0" cy="0"/>
        </a:xfrm>
      </p:grpSpPr>
      <p:sp>
        <p:nvSpPr>
          <p:cNvPr id="630" name="Google Shape;630;p109"/>
          <p:cNvSpPr txBox="1">
            <a:spLocks noGrp="1"/>
          </p:cNvSpPr>
          <p:nvPr>
            <p:ph type="title"/>
          </p:nvPr>
        </p:nvSpPr>
        <p:spPr>
          <a:xfrm>
            <a:off x="1108925" y="3690550"/>
            <a:ext cx="1969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Montserrat"/>
              <a:buNone/>
              <a:defRPr sz="1600">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1" name="Google Shape;631;p109"/>
          <p:cNvSpPr txBox="1"/>
          <p:nvPr/>
        </p:nvSpPr>
        <p:spPr>
          <a:xfrm>
            <a:off x="616765" y="494878"/>
            <a:ext cx="7910400" cy="538500"/>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None/>
            </a:pPr>
            <a:r>
              <a:rPr lang="en" sz="3500">
                <a:solidFill>
                  <a:srgbClr val="49403C"/>
                </a:solidFill>
                <a:latin typeface="Saira Black"/>
                <a:ea typeface="Saira Black"/>
                <a:cs typeface="Saira Black"/>
                <a:sym typeface="Saira Black"/>
              </a:rPr>
              <a:t>Presenters</a:t>
            </a:r>
            <a:endParaRPr sz="3500">
              <a:solidFill>
                <a:srgbClr val="49403C"/>
              </a:solidFill>
              <a:latin typeface="Saira Black"/>
              <a:ea typeface="Saira Black"/>
              <a:cs typeface="Saira Black"/>
              <a:sym typeface="Saira Black"/>
            </a:endParaRPr>
          </a:p>
        </p:txBody>
      </p:sp>
      <p:sp>
        <p:nvSpPr>
          <p:cNvPr id="632" name="Google Shape;632;p109"/>
          <p:cNvSpPr txBox="1">
            <a:spLocks noGrp="1"/>
          </p:cNvSpPr>
          <p:nvPr>
            <p:ph type="title" idx="2"/>
          </p:nvPr>
        </p:nvSpPr>
        <p:spPr>
          <a:xfrm>
            <a:off x="3587100" y="3690550"/>
            <a:ext cx="1969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Montserrat"/>
              <a:buNone/>
              <a:defRPr sz="1600">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33" name="Google Shape;633;p109"/>
          <p:cNvGrpSpPr/>
          <p:nvPr/>
        </p:nvGrpSpPr>
        <p:grpSpPr>
          <a:xfrm rot="-5400000">
            <a:off x="3495836" y="-2000227"/>
            <a:ext cx="2152328" cy="9144000"/>
            <a:chOff x="0" y="0"/>
            <a:chExt cx="5739542" cy="24384000"/>
          </a:xfrm>
        </p:grpSpPr>
        <p:sp>
          <p:nvSpPr>
            <p:cNvPr id="634" name="Google Shape;634;p109"/>
            <p:cNvSpPr/>
            <p:nvPr/>
          </p:nvSpPr>
          <p:spPr>
            <a:xfrm>
              <a:off x="1913221" y="0"/>
              <a:ext cx="1913100" cy="24384000"/>
            </a:xfrm>
            <a:prstGeom prst="rect">
              <a:avLst/>
            </a:prstGeom>
            <a:solidFill>
              <a:srgbClr val="401385">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35" name="Google Shape;635;p109"/>
            <p:cNvSpPr/>
            <p:nvPr/>
          </p:nvSpPr>
          <p:spPr>
            <a:xfrm>
              <a:off x="3826442" y="0"/>
              <a:ext cx="1913100" cy="24384000"/>
            </a:xfrm>
            <a:prstGeom prst="rect">
              <a:avLst/>
            </a:prstGeom>
            <a:solidFill>
              <a:srgbClr val="0080C0">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36" name="Google Shape;636;p109"/>
            <p:cNvSpPr/>
            <p:nvPr/>
          </p:nvSpPr>
          <p:spPr>
            <a:xfrm>
              <a:off x="0" y="0"/>
              <a:ext cx="1913100" cy="24384000"/>
            </a:xfrm>
            <a:prstGeom prst="rect">
              <a:avLst/>
            </a:prstGeom>
            <a:solidFill>
              <a:srgbClr val="6ACA3E">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
        <p:nvSpPr>
          <p:cNvPr id="637" name="Google Shape;637;p109"/>
          <p:cNvSpPr/>
          <p:nvPr/>
        </p:nvSpPr>
        <p:spPr>
          <a:xfrm>
            <a:off x="1276282" y="1752597"/>
            <a:ext cx="1635125" cy="1635118"/>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38" name="Google Shape;638;p109"/>
          <p:cNvSpPr/>
          <p:nvPr/>
        </p:nvSpPr>
        <p:spPr>
          <a:xfrm>
            <a:off x="3752844" y="1752597"/>
            <a:ext cx="1635125" cy="1635118"/>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39" name="Google Shape;639;p109"/>
          <p:cNvSpPr/>
          <p:nvPr/>
        </p:nvSpPr>
        <p:spPr>
          <a:xfrm>
            <a:off x="6229406" y="1752597"/>
            <a:ext cx="1635125" cy="1635118"/>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40" name="Google Shape;640;p109"/>
          <p:cNvSpPr txBox="1">
            <a:spLocks noGrp="1"/>
          </p:cNvSpPr>
          <p:nvPr>
            <p:ph type="title" idx="3"/>
          </p:nvPr>
        </p:nvSpPr>
        <p:spPr>
          <a:xfrm>
            <a:off x="6126600" y="3690550"/>
            <a:ext cx="1969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Montserrat"/>
              <a:buNone/>
              <a:defRPr sz="1600">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641"/>
        <p:cNvGrpSpPr/>
        <p:nvPr/>
      </p:nvGrpSpPr>
      <p:grpSpPr>
        <a:xfrm>
          <a:off x="0" y="0"/>
          <a:ext cx="0" cy="0"/>
          <a:chOff x="0" y="0"/>
          <a:chExt cx="0" cy="0"/>
        </a:xfrm>
      </p:grpSpPr>
      <p:sp>
        <p:nvSpPr>
          <p:cNvPr id="642" name="Google Shape;642;p110"/>
          <p:cNvSpPr/>
          <p:nvPr/>
        </p:nvSpPr>
        <p:spPr>
          <a:xfrm>
            <a:off x="7172650" y="4571950"/>
            <a:ext cx="1971300" cy="518100"/>
          </a:xfrm>
          <a:prstGeom prst="rect">
            <a:avLst/>
          </a:prstGeom>
          <a:solidFill>
            <a:srgbClr val="FFFF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solidFill>
                <a:srgbClr val="FFFFFF"/>
              </a:solidFill>
              <a:highlight>
                <a:srgbClr val="FFFFFF"/>
              </a:highlight>
            </a:endParaRPr>
          </a:p>
        </p:txBody>
      </p:sp>
      <p:grpSp>
        <p:nvGrpSpPr>
          <p:cNvPr id="643" name="Google Shape;643;p110"/>
          <p:cNvGrpSpPr/>
          <p:nvPr/>
        </p:nvGrpSpPr>
        <p:grpSpPr>
          <a:xfrm>
            <a:off x="2017837" y="660300"/>
            <a:ext cx="5108288" cy="3820145"/>
            <a:chOff x="0" y="-9525"/>
            <a:chExt cx="13622100" cy="10187052"/>
          </a:xfrm>
        </p:grpSpPr>
        <p:sp>
          <p:nvSpPr>
            <p:cNvPr id="644" name="Google Shape;644;p110"/>
            <p:cNvSpPr txBox="1"/>
            <p:nvPr/>
          </p:nvSpPr>
          <p:spPr>
            <a:xfrm>
              <a:off x="0" y="9480027"/>
              <a:ext cx="13622100" cy="697500"/>
            </a:xfrm>
            <a:prstGeom prst="rect">
              <a:avLst/>
            </a:prstGeom>
            <a:noFill/>
            <a:ln>
              <a:noFill/>
            </a:ln>
          </p:spPr>
          <p:txBody>
            <a:bodyPr spcFirstLastPara="1" wrap="square" lIns="0" tIns="0" rIns="0" bIns="0" anchor="t" anchorCtr="0">
              <a:noAutofit/>
            </a:bodyPr>
            <a:lstStyle/>
            <a:p>
              <a:pPr marL="0" marR="0" lvl="0" indent="0" algn="ctr" rtl="0">
                <a:lnSpc>
                  <a:spcPct val="160714"/>
                </a:lnSpc>
                <a:spcBef>
                  <a:spcPts val="0"/>
                </a:spcBef>
                <a:spcAft>
                  <a:spcPts val="0"/>
                </a:spcAft>
                <a:buNone/>
              </a:pPr>
              <a:r>
                <a:rPr lang="en" sz="1400">
                  <a:solidFill>
                    <a:srgbClr val="49403C"/>
                  </a:solidFill>
                  <a:latin typeface="Montserrat"/>
                  <a:ea typeface="Montserrat"/>
                  <a:cs typeface="Montserrat"/>
                  <a:sym typeface="Montserrat"/>
                </a:rPr>
                <a:t>info@equalityohio.org</a:t>
              </a:r>
              <a:endParaRPr sz="1400">
                <a:solidFill>
                  <a:srgbClr val="49403C"/>
                </a:solidFill>
                <a:latin typeface="Montserrat"/>
                <a:ea typeface="Montserrat"/>
                <a:cs typeface="Montserrat"/>
                <a:sym typeface="Montserrat"/>
              </a:endParaRPr>
            </a:p>
          </p:txBody>
        </p:sp>
        <p:sp>
          <p:nvSpPr>
            <p:cNvPr id="645" name="Google Shape;645;p110"/>
            <p:cNvSpPr txBox="1"/>
            <p:nvPr/>
          </p:nvSpPr>
          <p:spPr>
            <a:xfrm>
              <a:off x="0" y="-9525"/>
              <a:ext cx="13622100" cy="1419300"/>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None/>
              </a:pPr>
              <a:r>
                <a:rPr lang="en" sz="3500">
                  <a:solidFill>
                    <a:srgbClr val="49403C"/>
                  </a:solidFill>
                  <a:latin typeface="Saira Black"/>
                  <a:ea typeface="Saira Black"/>
                  <a:cs typeface="Saira Black"/>
                  <a:sym typeface="Saira Black"/>
                </a:rPr>
                <a:t>CONTACT US</a:t>
              </a:r>
              <a:endParaRPr sz="700"/>
            </a:p>
          </p:txBody>
        </p:sp>
        <p:sp>
          <p:nvSpPr>
            <p:cNvPr id="646" name="Google Shape;646;p110"/>
            <p:cNvSpPr txBox="1"/>
            <p:nvPr/>
          </p:nvSpPr>
          <p:spPr>
            <a:xfrm>
              <a:off x="0" y="8293936"/>
              <a:ext cx="13622100" cy="751500"/>
            </a:xfrm>
            <a:prstGeom prst="rect">
              <a:avLst/>
            </a:prstGeom>
            <a:noFill/>
            <a:ln>
              <a:noFill/>
            </a:ln>
          </p:spPr>
          <p:txBody>
            <a:bodyPr spcFirstLastPara="1" wrap="square" lIns="0" tIns="0" rIns="0" bIns="0" anchor="t" anchorCtr="0">
              <a:noAutofit/>
            </a:bodyPr>
            <a:lstStyle/>
            <a:p>
              <a:pPr marL="0" marR="0" lvl="0" indent="0" algn="ctr" rtl="0">
                <a:lnSpc>
                  <a:spcPct val="139970"/>
                </a:lnSpc>
                <a:spcBef>
                  <a:spcPts val="0"/>
                </a:spcBef>
                <a:spcAft>
                  <a:spcPts val="0"/>
                </a:spcAft>
                <a:buNone/>
              </a:pPr>
              <a:r>
                <a:rPr lang="en" sz="1700" b="1">
                  <a:solidFill>
                    <a:srgbClr val="49403C"/>
                  </a:solidFill>
                  <a:latin typeface="Montserrat"/>
                  <a:ea typeface="Montserrat"/>
                  <a:cs typeface="Montserrat"/>
                  <a:sym typeface="Montserrat"/>
                </a:rPr>
                <a:t>E-mail Address</a:t>
              </a:r>
              <a:endParaRPr sz="700"/>
            </a:p>
          </p:txBody>
        </p:sp>
        <p:sp>
          <p:nvSpPr>
            <p:cNvPr id="647" name="Google Shape;647;p110"/>
            <p:cNvSpPr txBox="1"/>
            <p:nvPr/>
          </p:nvSpPr>
          <p:spPr>
            <a:xfrm>
              <a:off x="0" y="5505820"/>
              <a:ext cx="13622100" cy="751500"/>
            </a:xfrm>
            <a:prstGeom prst="rect">
              <a:avLst/>
            </a:prstGeom>
            <a:noFill/>
            <a:ln>
              <a:noFill/>
            </a:ln>
          </p:spPr>
          <p:txBody>
            <a:bodyPr spcFirstLastPara="1" wrap="square" lIns="0" tIns="0" rIns="0" bIns="0" anchor="t" anchorCtr="0">
              <a:noAutofit/>
            </a:bodyPr>
            <a:lstStyle/>
            <a:p>
              <a:pPr marL="0" marR="0" lvl="0" indent="0" algn="ctr" rtl="0">
                <a:lnSpc>
                  <a:spcPct val="139970"/>
                </a:lnSpc>
                <a:spcBef>
                  <a:spcPts val="0"/>
                </a:spcBef>
                <a:spcAft>
                  <a:spcPts val="0"/>
                </a:spcAft>
                <a:buNone/>
              </a:pPr>
              <a:r>
                <a:rPr lang="en" sz="1700" b="1">
                  <a:solidFill>
                    <a:srgbClr val="49403C"/>
                  </a:solidFill>
                  <a:latin typeface="Montserrat"/>
                  <a:ea typeface="Montserrat"/>
                  <a:cs typeface="Montserrat"/>
                  <a:sym typeface="Montserrat"/>
                </a:rPr>
                <a:t>Phone Number</a:t>
              </a:r>
              <a:endParaRPr sz="700"/>
            </a:p>
          </p:txBody>
        </p:sp>
        <p:sp>
          <p:nvSpPr>
            <p:cNvPr id="648" name="Google Shape;648;p110"/>
            <p:cNvSpPr txBox="1"/>
            <p:nvPr/>
          </p:nvSpPr>
          <p:spPr>
            <a:xfrm>
              <a:off x="0" y="6691911"/>
              <a:ext cx="13622100" cy="689700"/>
            </a:xfrm>
            <a:prstGeom prst="rect">
              <a:avLst/>
            </a:prstGeom>
            <a:noFill/>
            <a:ln>
              <a:noFill/>
            </a:ln>
          </p:spPr>
          <p:txBody>
            <a:bodyPr spcFirstLastPara="1" wrap="square" lIns="0" tIns="0" rIns="0" bIns="0" anchor="t" anchorCtr="0">
              <a:noAutofit/>
            </a:bodyPr>
            <a:lstStyle/>
            <a:p>
              <a:pPr marL="0" marR="0" lvl="0" indent="0" algn="ctr" rtl="0">
                <a:lnSpc>
                  <a:spcPct val="160714"/>
                </a:lnSpc>
                <a:spcBef>
                  <a:spcPts val="0"/>
                </a:spcBef>
                <a:spcAft>
                  <a:spcPts val="0"/>
                </a:spcAft>
                <a:buNone/>
              </a:pPr>
              <a:r>
                <a:rPr lang="en" sz="1400">
                  <a:solidFill>
                    <a:srgbClr val="000000"/>
                  </a:solidFill>
                  <a:latin typeface="Montserrat"/>
                  <a:ea typeface="Montserrat"/>
                  <a:cs typeface="Montserrat"/>
                  <a:sym typeface="Montserrat"/>
                </a:rPr>
                <a:t>(614) 224-0400</a:t>
              </a:r>
              <a:endParaRPr sz="1400">
                <a:solidFill>
                  <a:srgbClr val="49403C"/>
                </a:solidFill>
                <a:latin typeface="Montserrat"/>
                <a:ea typeface="Montserrat"/>
                <a:cs typeface="Montserrat"/>
                <a:sym typeface="Montserrat"/>
              </a:endParaRPr>
            </a:p>
          </p:txBody>
        </p:sp>
        <p:sp>
          <p:nvSpPr>
            <p:cNvPr id="649" name="Google Shape;649;p110"/>
            <p:cNvSpPr txBox="1"/>
            <p:nvPr/>
          </p:nvSpPr>
          <p:spPr>
            <a:xfrm>
              <a:off x="0" y="2807536"/>
              <a:ext cx="13622100" cy="751500"/>
            </a:xfrm>
            <a:prstGeom prst="rect">
              <a:avLst/>
            </a:prstGeom>
            <a:noFill/>
            <a:ln>
              <a:noFill/>
            </a:ln>
          </p:spPr>
          <p:txBody>
            <a:bodyPr spcFirstLastPara="1" wrap="square" lIns="0" tIns="0" rIns="0" bIns="0" anchor="t" anchorCtr="0">
              <a:noAutofit/>
            </a:bodyPr>
            <a:lstStyle/>
            <a:p>
              <a:pPr marL="0" marR="0" lvl="0" indent="0" algn="ctr" rtl="0">
                <a:lnSpc>
                  <a:spcPct val="139970"/>
                </a:lnSpc>
                <a:spcBef>
                  <a:spcPts val="0"/>
                </a:spcBef>
                <a:spcAft>
                  <a:spcPts val="0"/>
                </a:spcAft>
                <a:buNone/>
              </a:pPr>
              <a:r>
                <a:rPr lang="en" sz="1700" b="1">
                  <a:solidFill>
                    <a:srgbClr val="49403C"/>
                  </a:solidFill>
                  <a:latin typeface="Montserrat"/>
                  <a:ea typeface="Montserrat"/>
                  <a:cs typeface="Montserrat"/>
                  <a:sym typeface="Montserrat"/>
                </a:rPr>
                <a:t>Mailing Address</a:t>
              </a:r>
              <a:endParaRPr sz="700"/>
            </a:p>
          </p:txBody>
        </p:sp>
        <p:sp>
          <p:nvSpPr>
            <p:cNvPr id="650" name="Google Shape;650;p110"/>
            <p:cNvSpPr txBox="1"/>
            <p:nvPr/>
          </p:nvSpPr>
          <p:spPr>
            <a:xfrm>
              <a:off x="0" y="3993627"/>
              <a:ext cx="13622100" cy="700500"/>
            </a:xfrm>
            <a:prstGeom prst="rect">
              <a:avLst/>
            </a:prstGeom>
            <a:noFill/>
            <a:ln>
              <a:noFill/>
            </a:ln>
          </p:spPr>
          <p:txBody>
            <a:bodyPr spcFirstLastPara="1" wrap="square" lIns="0" tIns="0" rIns="0" bIns="0" anchor="t" anchorCtr="0">
              <a:noAutofit/>
            </a:bodyPr>
            <a:lstStyle/>
            <a:p>
              <a:pPr marL="0" marR="0" lvl="0" indent="0" algn="ctr" rtl="0">
                <a:lnSpc>
                  <a:spcPct val="160714"/>
                </a:lnSpc>
                <a:spcBef>
                  <a:spcPts val="0"/>
                </a:spcBef>
                <a:spcAft>
                  <a:spcPts val="0"/>
                </a:spcAft>
                <a:buNone/>
              </a:pPr>
              <a:r>
                <a:rPr lang="en" sz="1400">
                  <a:solidFill>
                    <a:srgbClr val="000000"/>
                  </a:solidFill>
                  <a:latin typeface="Calibri"/>
                  <a:ea typeface="Calibri"/>
                  <a:cs typeface="Calibri"/>
                  <a:sym typeface="Calibri"/>
                </a:rPr>
                <a:t> </a:t>
              </a:r>
              <a:r>
                <a:rPr lang="en" sz="1400">
                  <a:solidFill>
                    <a:srgbClr val="000000"/>
                  </a:solidFill>
                  <a:latin typeface="Montserrat"/>
                  <a:ea typeface="Montserrat"/>
                  <a:cs typeface="Montserrat"/>
                  <a:sym typeface="Montserrat"/>
                </a:rPr>
                <a:t>370 S 5th St Ste G3, Columbus, OH 43215</a:t>
              </a:r>
              <a:endParaRPr sz="1400">
                <a:solidFill>
                  <a:srgbClr val="49403C"/>
                </a:solidFill>
                <a:latin typeface="Montserrat"/>
                <a:ea typeface="Montserrat"/>
                <a:cs typeface="Montserrat"/>
                <a:sym typeface="Montserrat"/>
              </a:endParaRPr>
            </a:p>
          </p:txBody>
        </p:sp>
      </p:grpSp>
      <p:grpSp>
        <p:nvGrpSpPr>
          <p:cNvPr id="651" name="Google Shape;651;p110"/>
          <p:cNvGrpSpPr/>
          <p:nvPr/>
        </p:nvGrpSpPr>
        <p:grpSpPr>
          <a:xfrm>
            <a:off x="0" y="0"/>
            <a:ext cx="1283514" cy="5143046"/>
            <a:chOff x="0" y="0"/>
            <a:chExt cx="3422703" cy="14540700"/>
          </a:xfrm>
        </p:grpSpPr>
        <p:sp>
          <p:nvSpPr>
            <p:cNvPr id="652" name="Google Shape;652;p110"/>
            <p:cNvSpPr/>
            <p:nvPr/>
          </p:nvSpPr>
          <p:spPr>
            <a:xfrm>
              <a:off x="1140902" y="0"/>
              <a:ext cx="1140900" cy="14540700"/>
            </a:xfrm>
            <a:prstGeom prst="rect">
              <a:avLst/>
            </a:prstGeom>
            <a:solidFill>
              <a:srgbClr val="401385">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53" name="Google Shape;653;p110"/>
            <p:cNvSpPr/>
            <p:nvPr/>
          </p:nvSpPr>
          <p:spPr>
            <a:xfrm>
              <a:off x="2281803" y="0"/>
              <a:ext cx="1140900" cy="14540700"/>
            </a:xfrm>
            <a:prstGeom prst="rect">
              <a:avLst/>
            </a:prstGeom>
            <a:solidFill>
              <a:srgbClr val="0080C0">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54" name="Google Shape;654;p110"/>
            <p:cNvSpPr/>
            <p:nvPr/>
          </p:nvSpPr>
          <p:spPr>
            <a:xfrm>
              <a:off x="0" y="0"/>
              <a:ext cx="1140900" cy="14540700"/>
            </a:xfrm>
            <a:prstGeom prst="rect">
              <a:avLst/>
            </a:prstGeom>
            <a:solidFill>
              <a:srgbClr val="6ACA3E">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
        <p:nvSpPr>
          <p:cNvPr id="655" name="Google Shape;655;p110"/>
          <p:cNvSpPr/>
          <p:nvPr/>
        </p:nvSpPr>
        <p:spPr>
          <a:xfrm>
            <a:off x="8288325" y="0"/>
            <a:ext cx="427800" cy="5143500"/>
          </a:xfrm>
          <a:prstGeom prst="rect">
            <a:avLst/>
          </a:prstGeom>
          <a:solidFill>
            <a:srgbClr val="401385">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56" name="Google Shape;656;p110"/>
          <p:cNvSpPr/>
          <p:nvPr/>
        </p:nvSpPr>
        <p:spPr>
          <a:xfrm>
            <a:off x="8716150" y="0"/>
            <a:ext cx="427800" cy="5142900"/>
          </a:xfrm>
          <a:prstGeom prst="rect">
            <a:avLst/>
          </a:prstGeom>
          <a:solidFill>
            <a:srgbClr val="6ACA3E">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57" name="Google Shape;657;p110"/>
          <p:cNvSpPr/>
          <p:nvPr/>
        </p:nvSpPr>
        <p:spPr>
          <a:xfrm>
            <a:off x="7860475" y="0"/>
            <a:ext cx="427800" cy="5143500"/>
          </a:xfrm>
          <a:prstGeom prst="rect">
            <a:avLst/>
          </a:prstGeom>
          <a:solidFill>
            <a:srgbClr val="0080C0">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only 1 1">
  <p:cSld name="TITLE_ONLY_1_1">
    <p:spTree>
      <p:nvGrpSpPr>
        <p:cNvPr id="1" name="Shape 658"/>
        <p:cNvGrpSpPr/>
        <p:nvPr/>
      </p:nvGrpSpPr>
      <p:grpSpPr>
        <a:xfrm>
          <a:off x="0" y="0"/>
          <a:ext cx="0" cy="0"/>
          <a:chOff x="0" y="0"/>
          <a:chExt cx="0" cy="0"/>
        </a:xfrm>
      </p:grpSpPr>
      <p:sp>
        <p:nvSpPr>
          <p:cNvPr id="659" name="Google Shape;659;p111"/>
          <p:cNvSpPr txBox="1">
            <a:spLocks noGrp="1"/>
          </p:cNvSpPr>
          <p:nvPr>
            <p:ph type="title"/>
          </p:nvPr>
        </p:nvSpPr>
        <p:spPr>
          <a:xfrm>
            <a:off x="2468100" y="1996125"/>
            <a:ext cx="4207800" cy="42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Montserrat"/>
              <a:buNone/>
              <a:defRPr sz="1400">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0" name="Google Shape;660;p111"/>
          <p:cNvSpPr/>
          <p:nvPr/>
        </p:nvSpPr>
        <p:spPr>
          <a:xfrm>
            <a:off x="7172650" y="4571950"/>
            <a:ext cx="1971300" cy="518100"/>
          </a:xfrm>
          <a:prstGeom prst="rect">
            <a:avLst/>
          </a:prstGeom>
          <a:solidFill>
            <a:srgbClr val="FFFF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solidFill>
                <a:srgbClr val="FFFFFF"/>
              </a:solidFill>
              <a:highlight>
                <a:srgbClr val="FFFFFF"/>
              </a:highlight>
            </a:endParaRPr>
          </a:p>
        </p:txBody>
      </p:sp>
      <p:grpSp>
        <p:nvGrpSpPr>
          <p:cNvPr id="661" name="Google Shape;661;p111"/>
          <p:cNvGrpSpPr/>
          <p:nvPr/>
        </p:nvGrpSpPr>
        <p:grpSpPr>
          <a:xfrm>
            <a:off x="2017862" y="661375"/>
            <a:ext cx="5108288" cy="3820145"/>
            <a:chOff x="0" y="-9525"/>
            <a:chExt cx="13622100" cy="10187052"/>
          </a:xfrm>
        </p:grpSpPr>
        <p:sp>
          <p:nvSpPr>
            <p:cNvPr id="662" name="Google Shape;662;p111"/>
            <p:cNvSpPr txBox="1"/>
            <p:nvPr/>
          </p:nvSpPr>
          <p:spPr>
            <a:xfrm>
              <a:off x="0" y="9480027"/>
              <a:ext cx="13622100" cy="697500"/>
            </a:xfrm>
            <a:prstGeom prst="rect">
              <a:avLst/>
            </a:prstGeom>
            <a:noFill/>
            <a:ln>
              <a:noFill/>
            </a:ln>
          </p:spPr>
          <p:txBody>
            <a:bodyPr spcFirstLastPara="1" wrap="square" lIns="0" tIns="0" rIns="0" bIns="0" anchor="t" anchorCtr="0">
              <a:noAutofit/>
            </a:bodyPr>
            <a:lstStyle/>
            <a:p>
              <a:pPr marL="0" marR="0" lvl="0" indent="0" algn="ctr" rtl="0">
                <a:lnSpc>
                  <a:spcPct val="160714"/>
                </a:lnSpc>
                <a:spcBef>
                  <a:spcPts val="0"/>
                </a:spcBef>
                <a:spcAft>
                  <a:spcPts val="0"/>
                </a:spcAft>
                <a:buNone/>
              </a:pPr>
              <a:endParaRPr sz="1400">
                <a:solidFill>
                  <a:srgbClr val="49403C"/>
                </a:solidFill>
                <a:latin typeface="Montserrat"/>
                <a:ea typeface="Montserrat"/>
                <a:cs typeface="Montserrat"/>
                <a:sym typeface="Montserrat"/>
              </a:endParaRPr>
            </a:p>
          </p:txBody>
        </p:sp>
        <p:sp>
          <p:nvSpPr>
            <p:cNvPr id="663" name="Google Shape;663;p111"/>
            <p:cNvSpPr txBox="1"/>
            <p:nvPr/>
          </p:nvSpPr>
          <p:spPr>
            <a:xfrm>
              <a:off x="0" y="-9525"/>
              <a:ext cx="13622100" cy="1419300"/>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None/>
              </a:pPr>
              <a:r>
                <a:rPr lang="en" sz="3500">
                  <a:solidFill>
                    <a:srgbClr val="49403C"/>
                  </a:solidFill>
                  <a:latin typeface="Montserrat Black"/>
                  <a:ea typeface="Montserrat Black"/>
                  <a:cs typeface="Montserrat Black"/>
                  <a:sym typeface="Montserrat Black"/>
                </a:rPr>
                <a:t>CONTACT US</a:t>
              </a:r>
              <a:endParaRPr sz="700">
                <a:latin typeface="Montserrat"/>
                <a:ea typeface="Montserrat"/>
                <a:cs typeface="Montserrat"/>
                <a:sym typeface="Montserrat"/>
              </a:endParaRPr>
            </a:p>
          </p:txBody>
        </p:sp>
        <p:sp>
          <p:nvSpPr>
            <p:cNvPr id="664" name="Google Shape;664;p111"/>
            <p:cNvSpPr txBox="1"/>
            <p:nvPr/>
          </p:nvSpPr>
          <p:spPr>
            <a:xfrm>
              <a:off x="0" y="8293936"/>
              <a:ext cx="13622100" cy="751500"/>
            </a:xfrm>
            <a:prstGeom prst="rect">
              <a:avLst/>
            </a:prstGeom>
            <a:noFill/>
            <a:ln>
              <a:noFill/>
            </a:ln>
          </p:spPr>
          <p:txBody>
            <a:bodyPr spcFirstLastPara="1" wrap="square" lIns="0" tIns="0" rIns="0" bIns="0" anchor="t" anchorCtr="0">
              <a:noAutofit/>
            </a:bodyPr>
            <a:lstStyle/>
            <a:p>
              <a:pPr marL="0" marR="0" lvl="0" indent="0" algn="ctr" rtl="0">
                <a:lnSpc>
                  <a:spcPct val="139970"/>
                </a:lnSpc>
                <a:spcBef>
                  <a:spcPts val="0"/>
                </a:spcBef>
                <a:spcAft>
                  <a:spcPts val="0"/>
                </a:spcAft>
                <a:buNone/>
              </a:pPr>
              <a:r>
                <a:rPr lang="en" sz="1700" b="1">
                  <a:solidFill>
                    <a:srgbClr val="49403C"/>
                  </a:solidFill>
                  <a:latin typeface="Montserrat"/>
                  <a:ea typeface="Montserrat"/>
                  <a:cs typeface="Montserrat"/>
                  <a:sym typeface="Montserrat"/>
                </a:rPr>
                <a:t>E-mail Address</a:t>
              </a:r>
              <a:endParaRPr sz="700"/>
            </a:p>
          </p:txBody>
        </p:sp>
        <p:sp>
          <p:nvSpPr>
            <p:cNvPr id="665" name="Google Shape;665;p111"/>
            <p:cNvSpPr txBox="1"/>
            <p:nvPr/>
          </p:nvSpPr>
          <p:spPr>
            <a:xfrm>
              <a:off x="0" y="5505820"/>
              <a:ext cx="13622100" cy="751500"/>
            </a:xfrm>
            <a:prstGeom prst="rect">
              <a:avLst/>
            </a:prstGeom>
            <a:noFill/>
            <a:ln>
              <a:noFill/>
            </a:ln>
          </p:spPr>
          <p:txBody>
            <a:bodyPr spcFirstLastPara="1" wrap="square" lIns="0" tIns="0" rIns="0" bIns="0" anchor="t" anchorCtr="0">
              <a:noAutofit/>
            </a:bodyPr>
            <a:lstStyle/>
            <a:p>
              <a:pPr marL="0" marR="0" lvl="0" indent="0" algn="ctr" rtl="0">
                <a:lnSpc>
                  <a:spcPct val="139970"/>
                </a:lnSpc>
                <a:spcBef>
                  <a:spcPts val="0"/>
                </a:spcBef>
                <a:spcAft>
                  <a:spcPts val="0"/>
                </a:spcAft>
                <a:buNone/>
              </a:pPr>
              <a:r>
                <a:rPr lang="en" sz="1700" b="1">
                  <a:solidFill>
                    <a:srgbClr val="49403C"/>
                  </a:solidFill>
                  <a:latin typeface="Montserrat"/>
                  <a:ea typeface="Montserrat"/>
                  <a:cs typeface="Montserrat"/>
                  <a:sym typeface="Montserrat"/>
                </a:rPr>
                <a:t>Phone Number</a:t>
              </a:r>
              <a:endParaRPr sz="700"/>
            </a:p>
          </p:txBody>
        </p:sp>
        <p:sp>
          <p:nvSpPr>
            <p:cNvPr id="666" name="Google Shape;666;p111"/>
            <p:cNvSpPr txBox="1"/>
            <p:nvPr/>
          </p:nvSpPr>
          <p:spPr>
            <a:xfrm>
              <a:off x="0" y="6691911"/>
              <a:ext cx="13622100" cy="689700"/>
            </a:xfrm>
            <a:prstGeom prst="rect">
              <a:avLst/>
            </a:prstGeom>
            <a:noFill/>
            <a:ln>
              <a:noFill/>
            </a:ln>
          </p:spPr>
          <p:txBody>
            <a:bodyPr spcFirstLastPara="1" wrap="square" lIns="0" tIns="0" rIns="0" bIns="0" anchor="t" anchorCtr="0">
              <a:noAutofit/>
            </a:bodyPr>
            <a:lstStyle/>
            <a:p>
              <a:pPr marL="0" marR="0" lvl="0" indent="0" algn="ctr" rtl="0">
                <a:lnSpc>
                  <a:spcPct val="160714"/>
                </a:lnSpc>
                <a:spcBef>
                  <a:spcPts val="0"/>
                </a:spcBef>
                <a:spcAft>
                  <a:spcPts val="0"/>
                </a:spcAft>
                <a:buNone/>
              </a:pPr>
              <a:endParaRPr sz="1400">
                <a:solidFill>
                  <a:srgbClr val="49403C"/>
                </a:solidFill>
                <a:latin typeface="Montserrat"/>
                <a:ea typeface="Montserrat"/>
                <a:cs typeface="Montserrat"/>
                <a:sym typeface="Montserrat"/>
              </a:endParaRPr>
            </a:p>
          </p:txBody>
        </p:sp>
        <p:sp>
          <p:nvSpPr>
            <p:cNvPr id="667" name="Google Shape;667;p111"/>
            <p:cNvSpPr txBox="1"/>
            <p:nvPr/>
          </p:nvSpPr>
          <p:spPr>
            <a:xfrm>
              <a:off x="0" y="2807536"/>
              <a:ext cx="13622100" cy="751500"/>
            </a:xfrm>
            <a:prstGeom prst="rect">
              <a:avLst/>
            </a:prstGeom>
            <a:noFill/>
            <a:ln>
              <a:noFill/>
            </a:ln>
          </p:spPr>
          <p:txBody>
            <a:bodyPr spcFirstLastPara="1" wrap="square" lIns="0" tIns="0" rIns="0" bIns="0" anchor="t" anchorCtr="0">
              <a:noAutofit/>
            </a:bodyPr>
            <a:lstStyle/>
            <a:p>
              <a:pPr marL="0" marR="0" lvl="0" indent="0" algn="ctr" rtl="0">
                <a:lnSpc>
                  <a:spcPct val="139970"/>
                </a:lnSpc>
                <a:spcBef>
                  <a:spcPts val="0"/>
                </a:spcBef>
                <a:spcAft>
                  <a:spcPts val="0"/>
                </a:spcAft>
                <a:buNone/>
              </a:pPr>
              <a:r>
                <a:rPr lang="en" sz="1700" b="1">
                  <a:solidFill>
                    <a:srgbClr val="49403C"/>
                  </a:solidFill>
                  <a:latin typeface="Montserrat"/>
                  <a:ea typeface="Montserrat"/>
                  <a:cs typeface="Montserrat"/>
                  <a:sym typeface="Montserrat"/>
                </a:rPr>
                <a:t>Mailing Address</a:t>
              </a:r>
              <a:endParaRPr sz="700"/>
            </a:p>
          </p:txBody>
        </p:sp>
      </p:grpSp>
      <p:grpSp>
        <p:nvGrpSpPr>
          <p:cNvPr id="668" name="Google Shape;668;p111"/>
          <p:cNvGrpSpPr/>
          <p:nvPr/>
        </p:nvGrpSpPr>
        <p:grpSpPr>
          <a:xfrm>
            <a:off x="0" y="0"/>
            <a:ext cx="1283514" cy="5143046"/>
            <a:chOff x="0" y="0"/>
            <a:chExt cx="3422703" cy="14540700"/>
          </a:xfrm>
        </p:grpSpPr>
        <p:sp>
          <p:nvSpPr>
            <p:cNvPr id="669" name="Google Shape;669;p111"/>
            <p:cNvSpPr/>
            <p:nvPr/>
          </p:nvSpPr>
          <p:spPr>
            <a:xfrm>
              <a:off x="1140902" y="0"/>
              <a:ext cx="1140900" cy="14540700"/>
            </a:xfrm>
            <a:prstGeom prst="rect">
              <a:avLst/>
            </a:prstGeom>
            <a:solidFill>
              <a:srgbClr val="401385">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70" name="Google Shape;670;p111"/>
            <p:cNvSpPr/>
            <p:nvPr/>
          </p:nvSpPr>
          <p:spPr>
            <a:xfrm>
              <a:off x="2281803" y="0"/>
              <a:ext cx="1140900" cy="14540700"/>
            </a:xfrm>
            <a:prstGeom prst="rect">
              <a:avLst/>
            </a:prstGeom>
            <a:solidFill>
              <a:srgbClr val="0080C0">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71" name="Google Shape;671;p111"/>
            <p:cNvSpPr/>
            <p:nvPr/>
          </p:nvSpPr>
          <p:spPr>
            <a:xfrm>
              <a:off x="0" y="0"/>
              <a:ext cx="1140900" cy="14540700"/>
            </a:xfrm>
            <a:prstGeom prst="rect">
              <a:avLst/>
            </a:prstGeom>
            <a:solidFill>
              <a:srgbClr val="6ACA3E">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
        <p:nvSpPr>
          <p:cNvPr id="672" name="Google Shape;672;p111"/>
          <p:cNvSpPr/>
          <p:nvPr/>
        </p:nvSpPr>
        <p:spPr>
          <a:xfrm>
            <a:off x="8288325" y="0"/>
            <a:ext cx="427800" cy="5143500"/>
          </a:xfrm>
          <a:prstGeom prst="rect">
            <a:avLst/>
          </a:prstGeom>
          <a:solidFill>
            <a:srgbClr val="401385">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73" name="Google Shape;673;p111"/>
          <p:cNvSpPr/>
          <p:nvPr/>
        </p:nvSpPr>
        <p:spPr>
          <a:xfrm>
            <a:off x="8716150" y="0"/>
            <a:ext cx="427800" cy="5142900"/>
          </a:xfrm>
          <a:prstGeom prst="rect">
            <a:avLst/>
          </a:prstGeom>
          <a:solidFill>
            <a:srgbClr val="6ACA3E">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74" name="Google Shape;674;p111"/>
          <p:cNvSpPr/>
          <p:nvPr/>
        </p:nvSpPr>
        <p:spPr>
          <a:xfrm>
            <a:off x="7860475" y="0"/>
            <a:ext cx="427800" cy="5143500"/>
          </a:xfrm>
          <a:prstGeom prst="rect">
            <a:avLst/>
          </a:prstGeom>
          <a:solidFill>
            <a:srgbClr val="0080C0">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75" name="Google Shape;675;p111"/>
          <p:cNvSpPr txBox="1">
            <a:spLocks noGrp="1"/>
          </p:cNvSpPr>
          <p:nvPr>
            <p:ph type="title" idx="2"/>
          </p:nvPr>
        </p:nvSpPr>
        <p:spPr>
          <a:xfrm>
            <a:off x="2468100" y="3024688"/>
            <a:ext cx="4207800" cy="42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Montserrat"/>
              <a:buNone/>
              <a:defRPr sz="1400">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6" name="Google Shape;676;p111"/>
          <p:cNvSpPr txBox="1">
            <a:spLocks noGrp="1"/>
          </p:cNvSpPr>
          <p:nvPr>
            <p:ph type="title" idx="3"/>
          </p:nvPr>
        </p:nvSpPr>
        <p:spPr>
          <a:xfrm>
            <a:off x="2468100" y="4053250"/>
            <a:ext cx="4207800" cy="42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Montserrat"/>
              <a:buNone/>
              <a:defRPr sz="1400">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77"/>
        <p:cNvGrpSpPr/>
        <p:nvPr/>
      </p:nvGrpSpPr>
      <p:grpSpPr>
        <a:xfrm>
          <a:off x="0" y="0"/>
          <a:ext cx="0" cy="0"/>
          <a:chOff x="0" y="0"/>
          <a:chExt cx="0" cy="0"/>
        </a:xfrm>
      </p:grpSpPr>
      <p:sp>
        <p:nvSpPr>
          <p:cNvPr id="678" name="Google Shape;678;p11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679" name="Google Shape;679;p11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80" name="Google Shape;680;p11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81" name="Google Shape;681;p11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82" name="Google Shape;682;p11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3"/>
        <p:cNvGrpSpPr/>
        <p:nvPr/>
      </p:nvGrpSpPr>
      <p:grpSpPr>
        <a:xfrm>
          <a:off x="0" y="0"/>
          <a:ext cx="0" cy="0"/>
          <a:chOff x="0" y="0"/>
          <a:chExt cx="0" cy="0"/>
        </a:xfrm>
      </p:grpSpPr>
      <p:sp>
        <p:nvSpPr>
          <p:cNvPr id="684" name="Google Shape;684;p11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85" name="Google Shape;685;p11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86" name="Google Shape;686;p1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body 1 1">
  <p:cSld name="TITLE_AND_BODY_1_1">
    <p:spTree>
      <p:nvGrpSpPr>
        <p:cNvPr id="1" name="Shape 687"/>
        <p:cNvGrpSpPr/>
        <p:nvPr/>
      </p:nvGrpSpPr>
      <p:grpSpPr>
        <a:xfrm>
          <a:off x="0" y="0"/>
          <a:ext cx="0" cy="0"/>
          <a:chOff x="0" y="0"/>
          <a:chExt cx="0" cy="0"/>
        </a:xfrm>
      </p:grpSpPr>
      <p:sp>
        <p:nvSpPr>
          <p:cNvPr id="688" name="Google Shape;688;p114"/>
          <p:cNvSpPr/>
          <p:nvPr/>
        </p:nvSpPr>
        <p:spPr>
          <a:xfrm>
            <a:off x="-45900" y="-38900"/>
            <a:ext cx="9236100" cy="1547100"/>
          </a:xfrm>
          <a:prstGeom prst="rect">
            <a:avLst/>
          </a:prstGeom>
          <a:solidFill>
            <a:srgbClr val="737373"/>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89" name="Google Shape;689;p1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90" name="Google Shape;690;p114"/>
          <p:cNvGrpSpPr/>
          <p:nvPr/>
        </p:nvGrpSpPr>
        <p:grpSpPr>
          <a:xfrm rot="-2700000">
            <a:off x="-210619" y="3354711"/>
            <a:ext cx="1283683" cy="2644486"/>
            <a:chOff x="0" y="0"/>
            <a:chExt cx="3422703" cy="14540700"/>
          </a:xfrm>
        </p:grpSpPr>
        <p:sp>
          <p:nvSpPr>
            <p:cNvPr id="691" name="Google Shape;691;p114"/>
            <p:cNvSpPr/>
            <p:nvPr/>
          </p:nvSpPr>
          <p:spPr>
            <a:xfrm>
              <a:off x="1140902" y="0"/>
              <a:ext cx="1140900" cy="14540700"/>
            </a:xfrm>
            <a:prstGeom prst="rect">
              <a:avLst/>
            </a:prstGeom>
            <a:solidFill>
              <a:srgbClr val="401385">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92" name="Google Shape;692;p114"/>
            <p:cNvSpPr/>
            <p:nvPr/>
          </p:nvSpPr>
          <p:spPr>
            <a:xfrm>
              <a:off x="2281803" y="0"/>
              <a:ext cx="1140900" cy="14540700"/>
            </a:xfrm>
            <a:prstGeom prst="rect">
              <a:avLst/>
            </a:prstGeom>
            <a:solidFill>
              <a:srgbClr val="0080C0">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93" name="Google Shape;693;p114"/>
            <p:cNvSpPr/>
            <p:nvPr/>
          </p:nvSpPr>
          <p:spPr>
            <a:xfrm>
              <a:off x="0" y="0"/>
              <a:ext cx="1140900" cy="14540700"/>
            </a:xfrm>
            <a:prstGeom prst="rect">
              <a:avLst/>
            </a:prstGeom>
            <a:solidFill>
              <a:srgbClr val="6ACA3E">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
        <p:nvSpPr>
          <p:cNvPr id="694" name="Google Shape;694;p114"/>
          <p:cNvSpPr txBox="1">
            <a:spLocks noGrp="1"/>
          </p:cNvSpPr>
          <p:nvPr>
            <p:ph type="title" idx="2"/>
          </p:nvPr>
        </p:nvSpPr>
        <p:spPr>
          <a:xfrm>
            <a:off x="311700" y="1921700"/>
            <a:ext cx="8520600" cy="354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Montserrat"/>
              <a:buNone/>
              <a:defRPr sz="1600">
                <a:latin typeface="Montserrat"/>
                <a:ea typeface="Montserrat"/>
                <a:cs typeface="Montserrat"/>
                <a:sym typeface="Montserrat"/>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body 1 2">
  <p:cSld name="TITLE_AND_BODY_1_2">
    <p:spTree>
      <p:nvGrpSpPr>
        <p:cNvPr id="1" name="Shape 695"/>
        <p:cNvGrpSpPr/>
        <p:nvPr/>
      </p:nvGrpSpPr>
      <p:grpSpPr>
        <a:xfrm>
          <a:off x="0" y="0"/>
          <a:ext cx="0" cy="0"/>
          <a:chOff x="0" y="0"/>
          <a:chExt cx="0" cy="0"/>
        </a:xfrm>
      </p:grpSpPr>
      <p:sp>
        <p:nvSpPr>
          <p:cNvPr id="696" name="Google Shape;696;p115"/>
          <p:cNvSpPr txBox="1">
            <a:spLocks noGrp="1"/>
          </p:cNvSpPr>
          <p:nvPr>
            <p:ph type="title"/>
          </p:nvPr>
        </p:nvSpPr>
        <p:spPr>
          <a:xfrm>
            <a:off x="2101825" y="529350"/>
            <a:ext cx="576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Font typeface="Montserrat"/>
              <a:buNone/>
              <a:defRPr sz="3600"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97" name="Google Shape;697;p115"/>
          <p:cNvGrpSpPr/>
          <p:nvPr/>
        </p:nvGrpSpPr>
        <p:grpSpPr>
          <a:xfrm>
            <a:off x="0" y="0"/>
            <a:ext cx="1283514" cy="5143046"/>
            <a:chOff x="0" y="0"/>
            <a:chExt cx="3422703" cy="14540700"/>
          </a:xfrm>
        </p:grpSpPr>
        <p:sp>
          <p:nvSpPr>
            <p:cNvPr id="698" name="Google Shape;698;p115"/>
            <p:cNvSpPr/>
            <p:nvPr/>
          </p:nvSpPr>
          <p:spPr>
            <a:xfrm>
              <a:off x="1140902" y="0"/>
              <a:ext cx="1140900" cy="14540700"/>
            </a:xfrm>
            <a:prstGeom prst="rect">
              <a:avLst/>
            </a:prstGeom>
            <a:solidFill>
              <a:srgbClr val="401385">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699" name="Google Shape;699;p115"/>
            <p:cNvSpPr/>
            <p:nvPr/>
          </p:nvSpPr>
          <p:spPr>
            <a:xfrm>
              <a:off x="2281803" y="0"/>
              <a:ext cx="1140900" cy="14540700"/>
            </a:xfrm>
            <a:prstGeom prst="rect">
              <a:avLst/>
            </a:prstGeom>
            <a:solidFill>
              <a:srgbClr val="0080C0">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700" name="Google Shape;700;p115"/>
            <p:cNvSpPr/>
            <p:nvPr/>
          </p:nvSpPr>
          <p:spPr>
            <a:xfrm>
              <a:off x="0" y="0"/>
              <a:ext cx="1140900" cy="14540700"/>
            </a:xfrm>
            <a:prstGeom prst="rect">
              <a:avLst/>
            </a:prstGeom>
            <a:solidFill>
              <a:srgbClr val="6ACA3E">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grpSp>
        <p:nvGrpSpPr>
          <p:cNvPr id="701" name="Google Shape;701;p115"/>
          <p:cNvGrpSpPr/>
          <p:nvPr/>
        </p:nvGrpSpPr>
        <p:grpSpPr>
          <a:xfrm rot="-5400000">
            <a:off x="8245264" y="785617"/>
            <a:ext cx="1283514" cy="514741"/>
            <a:chOff x="0" y="0"/>
            <a:chExt cx="3422703" cy="14540700"/>
          </a:xfrm>
        </p:grpSpPr>
        <p:sp>
          <p:nvSpPr>
            <p:cNvPr id="702" name="Google Shape;702;p115"/>
            <p:cNvSpPr/>
            <p:nvPr/>
          </p:nvSpPr>
          <p:spPr>
            <a:xfrm>
              <a:off x="1140902" y="0"/>
              <a:ext cx="1140900" cy="14540700"/>
            </a:xfrm>
            <a:prstGeom prst="rect">
              <a:avLst/>
            </a:prstGeom>
            <a:solidFill>
              <a:srgbClr val="401385">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703" name="Google Shape;703;p115"/>
            <p:cNvSpPr/>
            <p:nvPr/>
          </p:nvSpPr>
          <p:spPr>
            <a:xfrm>
              <a:off x="2281803" y="0"/>
              <a:ext cx="1140900" cy="14540700"/>
            </a:xfrm>
            <a:prstGeom prst="rect">
              <a:avLst/>
            </a:prstGeom>
            <a:solidFill>
              <a:srgbClr val="0080C0">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704" name="Google Shape;704;p115"/>
            <p:cNvSpPr/>
            <p:nvPr/>
          </p:nvSpPr>
          <p:spPr>
            <a:xfrm>
              <a:off x="0" y="0"/>
              <a:ext cx="1140900" cy="14540700"/>
            </a:xfrm>
            <a:prstGeom prst="rect">
              <a:avLst/>
            </a:prstGeom>
            <a:solidFill>
              <a:srgbClr val="6ACA3E">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
        <p:nvSpPr>
          <p:cNvPr id="705" name="Google Shape;705;p115"/>
          <p:cNvSpPr txBox="1">
            <a:spLocks noGrp="1"/>
          </p:cNvSpPr>
          <p:nvPr>
            <p:ph type="subTitle" idx="1"/>
          </p:nvPr>
        </p:nvSpPr>
        <p:spPr>
          <a:xfrm>
            <a:off x="2133775" y="1451250"/>
            <a:ext cx="4553400" cy="12351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Montserrat"/>
              <a:buNone/>
              <a:defRPr sz="1600">
                <a:latin typeface="Montserrat"/>
                <a:ea typeface="Montserrat"/>
                <a:cs typeface="Montserrat"/>
                <a:sym typeface="Montserrat"/>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06"/>
        <p:cNvGrpSpPr/>
        <p:nvPr/>
      </p:nvGrpSpPr>
      <p:grpSpPr>
        <a:xfrm>
          <a:off x="0" y="0"/>
          <a:ext cx="0" cy="0"/>
          <a:chOff x="0" y="0"/>
          <a:chExt cx="0" cy="0"/>
        </a:xfrm>
      </p:grpSpPr>
      <p:sp>
        <p:nvSpPr>
          <p:cNvPr id="707" name="Google Shape;707;p116"/>
          <p:cNvSpPr txBox="1">
            <a:spLocks noGrp="1"/>
          </p:cNvSpPr>
          <p:nvPr>
            <p:ph type="title"/>
          </p:nvPr>
        </p:nvSpPr>
        <p:spPr>
          <a:xfrm>
            <a:off x="722313" y="3305175"/>
            <a:ext cx="7772400" cy="10215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Clr>
                <a:schemeClr val="dk1"/>
              </a:buClr>
              <a:buSzPts val="4000"/>
              <a:buFont typeface="Calibri"/>
              <a:buNone/>
              <a:defRPr sz="4000" b="1" cap="none"/>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08" name="Google Shape;708;p116"/>
          <p:cNvSpPr txBox="1">
            <a:spLocks noGrp="1"/>
          </p:cNvSpPr>
          <p:nvPr>
            <p:ph type="body" idx="1"/>
          </p:nvPr>
        </p:nvSpPr>
        <p:spPr>
          <a:xfrm>
            <a:off x="722313" y="2180035"/>
            <a:ext cx="7772400" cy="11253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400"/>
              </a:spcBef>
              <a:spcAft>
                <a:spcPts val="0"/>
              </a:spcAft>
              <a:buClr>
                <a:srgbClr val="888888"/>
              </a:buClr>
              <a:buSzPts val="2000"/>
              <a:buNone/>
              <a:defRPr sz="2000">
                <a:solidFill>
                  <a:srgbClr val="888888"/>
                </a:solidFill>
              </a:defRPr>
            </a:lvl1pPr>
            <a:lvl2pPr marL="914400" lvl="1" indent="-228600" algn="l" rtl="0">
              <a:lnSpc>
                <a:spcPct val="100000"/>
              </a:lnSpc>
              <a:spcBef>
                <a:spcPts val="360"/>
              </a:spcBef>
              <a:spcAft>
                <a:spcPts val="0"/>
              </a:spcAft>
              <a:buClr>
                <a:srgbClr val="888888"/>
              </a:buClr>
              <a:buSzPts val="1800"/>
              <a:buNone/>
              <a:defRPr sz="1800">
                <a:solidFill>
                  <a:srgbClr val="888888"/>
                </a:solidFill>
              </a:defRPr>
            </a:lvl2pPr>
            <a:lvl3pPr marL="1371600" lvl="2" indent="-228600" algn="l" rtl="0">
              <a:lnSpc>
                <a:spcPct val="100000"/>
              </a:lnSpc>
              <a:spcBef>
                <a:spcPts val="320"/>
              </a:spcBef>
              <a:spcAft>
                <a:spcPts val="0"/>
              </a:spcAft>
              <a:buClr>
                <a:srgbClr val="888888"/>
              </a:buClr>
              <a:buSzPts val="1600"/>
              <a:buNone/>
              <a:defRPr sz="1600">
                <a:solidFill>
                  <a:srgbClr val="888888"/>
                </a:solidFill>
              </a:defRPr>
            </a:lvl3pPr>
            <a:lvl4pPr marL="1828800" lvl="3" indent="-228600" algn="l" rtl="0">
              <a:lnSpc>
                <a:spcPct val="100000"/>
              </a:lnSpc>
              <a:spcBef>
                <a:spcPts val="280"/>
              </a:spcBef>
              <a:spcAft>
                <a:spcPts val="0"/>
              </a:spcAft>
              <a:buClr>
                <a:srgbClr val="888888"/>
              </a:buClr>
              <a:buSzPts val="1400"/>
              <a:buNone/>
              <a:defRPr sz="1400">
                <a:solidFill>
                  <a:srgbClr val="888888"/>
                </a:solidFill>
              </a:defRPr>
            </a:lvl4pPr>
            <a:lvl5pPr marL="2286000" lvl="4" indent="-228600" algn="l" rtl="0">
              <a:lnSpc>
                <a:spcPct val="100000"/>
              </a:lnSpc>
              <a:spcBef>
                <a:spcPts val="280"/>
              </a:spcBef>
              <a:spcAft>
                <a:spcPts val="0"/>
              </a:spcAft>
              <a:buClr>
                <a:srgbClr val="888888"/>
              </a:buClr>
              <a:buSzPts val="1400"/>
              <a:buNone/>
              <a:defRPr sz="1400">
                <a:solidFill>
                  <a:srgbClr val="888888"/>
                </a:solidFill>
              </a:defRPr>
            </a:lvl5pPr>
            <a:lvl6pPr marL="2743200" lvl="5" indent="-228600" algn="l" rtl="0">
              <a:lnSpc>
                <a:spcPct val="100000"/>
              </a:lnSpc>
              <a:spcBef>
                <a:spcPts val="280"/>
              </a:spcBef>
              <a:spcAft>
                <a:spcPts val="0"/>
              </a:spcAft>
              <a:buClr>
                <a:srgbClr val="888888"/>
              </a:buClr>
              <a:buSzPts val="1400"/>
              <a:buNone/>
              <a:defRPr sz="1400">
                <a:solidFill>
                  <a:srgbClr val="888888"/>
                </a:solidFill>
              </a:defRPr>
            </a:lvl6pPr>
            <a:lvl7pPr marL="3200400" lvl="6" indent="-228600" algn="l" rtl="0">
              <a:lnSpc>
                <a:spcPct val="100000"/>
              </a:lnSpc>
              <a:spcBef>
                <a:spcPts val="280"/>
              </a:spcBef>
              <a:spcAft>
                <a:spcPts val="0"/>
              </a:spcAft>
              <a:buClr>
                <a:srgbClr val="888888"/>
              </a:buClr>
              <a:buSzPts val="1400"/>
              <a:buNone/>
              <a:defRPr sz="1400">
                <a:solidFill>
                  <a:srgbClr val="888888"/>
                </a:solidFill>
              </a:defRPr>
            </a:lvl7pPr>
            <a:lvl8pPr marL="3657600" lvl="7" indent="-228600" algn="l" rtl="0">
              <a:lnSpc>
                <a:spcPct val="100000"/>
              </a:lnSpc>
              <a:spcBef>
                <a:spcPts val="280"/>
              </a:spcBef>
              <a:spcAft>
                <a:spcPts val="0"/>
              </a:spcAft>
              <a:buClr>
                <a:srgbClr val="888888"/>
              </a:buClr>
              <a:buSzPts val="1400"/>
              <a:buNone/>
              <a:defRPr sz="1400">
                <a:solidFill>
                  <a:srgbClr val="888888"/>
                </a:solidFill>
              </a:defRPr>
            </a:lvl8pPr>
            <a:lvl9pPr marL="4114800" lvl="8" indent="-228600" algn="l" rtl="0">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709" name="Google Shape;709;p11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10" name="Google Shape;710;p11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11" name="Google Shape;711;p11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1 2">
  <p:cSld name="TITLE_AND_BODY_1_2">
    <p:spTree>
      <p:nvGrpSpPr>
        <p:cNvPr id="1" name="Shape 95"/>
        <p:cNvGrpSpPr/>
        <p:nvPr/>
      </p:nvGrpSpPr>
      <p:grpSpPr>
        <a:xfrm>
          <a:off x="0" y="0"/>
          <a:ext cx="0" cy="0"/>
          <a:chOff x="0" y="0"/>
          <a:chExt cx="0" cy="0"/>
        </a:xfrm>
      </p:grpSpPr>
      <p:sp>
        <p:nvSpPr>
          <p:cNvPr id="96" name="Google Shape;96;p25"/>
          <p:cNvSpPr txBox="1">
            <a:spLocks noGrp="1"/>
          </p:cNvSpPr>
          <p:nvPr>
            <p:ph type="title"/>
          </p:nvPr>
        </p:nvSpPr>
        <p:spPr>
          <a:xfrm>
            <a:off x="2101825" y="529350"/>
            <a:ext cx="57675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Font typeface="Montserrat"/>
              <a:buNone/>
              <a:defRPr sz="3600" b="1">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97" name="Google Shape;97;p25"/>
          <p:cNvGrpSpPr/>
          <p:nvPr/>
        </p:nvGrpSpPr>
        <p:grpSpPr>
          <a:xfrm>
            <a:off x="0" y="0"/>
            <a:ext cx="1283514" cy="5143046"/>
            <a:chOff x="0" y="0"/>
            <a:chExt cx="3422703" cy="14540700"/>
          </a:xfrm>
        </p:grpSpPr>
        <p:sp>
          <p:nvSpPr>
            <p:cNvPr id="98" name="Google Shape;98;p25"/>
            <p:cNvSpPr/>
            <p:nvPr/>
          </p:nvSpPr>
          <p:spPr>
            <a:xfrm>
              <a:off x="1140902" y="0"/>
              <a:ext cx="1140900" cy="14540700"/>
            </a:xfrm>
            <a:prstGeom prst="rect">
              <a:avLst/>
            </a:prstGeom>
            <a:solidFill>
              <a:srgbClr val="401385">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99" name="Google Shape;99;p25"/>
            <p:cNvSpPr/>
            <p:nvPr/>
          </p:nvSpPr>
          <p:spPr>
            <a:xfrm>
              <a:off x="2281803" y="0"/>
              <a:ext cx="1140900" cy="14540700"/>
            </a:xfrm>
            <a:prstGeom prst="rect">
              <a:avLst/>
            </a:prstGeom>
            <a:solidFill>
              <a:srgbClr val="0080C0">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00" name="Google Shape;100;p25"/>
            <p:cNvSpPr/>
            <p:nvPr/>
          </p:nvSpPr>
          <p:spPr>
            <a:xfrm>
              <a:off x="0" y="0"/>
              <a:ext cx="1140900" cy="14540700"/>
            </a:xfrm>
            <a:prstGeom prst="rect">
              <a:avLst/>
            </a:prstGeom>
            <a:solidFill>
              <a:srgbClr val="6ACA3E">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grpSp>
        <p:nvGrpSpPr>
          <p:cNvPr id="101" name="Google Shape;101;p25"/>
          <p:cNvGrpSpPr/>
          <p:nvPr/>
        </p:nvGrpSpPr>
        <p:grpSpPr>
          <a:xfrm rot="-5400000">
            <a:off x="8245264" y="785617"/>
            <a:ext cx="1283514" cy="514741"/>
            <a:chOff x="0" y="0"/>
            <a:chExt cx="3422703" cy="14540700"/>
          </a:xfrm>
        </p:grpSpPr>
        <p:sp>
          <p:nvSpPr>
            <p:cNvPr id="102" name="Google Shape;102;p25"/>
            <p:cNvSpPr/>
            <p:nvPr/>
          </p:nvSpPr>
          <p:spPr>
            <a:xfrm>
              <a:off x="1140902" y="0"/>
              <a:ext cx="1140900" cy="14540700"/>
            </a:xfrm>
            <a:prstGeom prst="rect">
              <a:avLst/>
            </a:prstGeom>
            <a:solidFill>
              <a:srgbClr val="401385">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03" name="Google Shape;103;p25"/>
            <p:cNvSpPr/>
            <p:nvPr/>
          </p:nvSpPr>
          <p:spPr>
            <a:xfrm>
              <a:off x="2281803" y="0"/>
              <a:ext cx="1140900" cy="14540700"/>
            </a:xfrm>
            <a:prstGeom prst="rect">
              <a:avLst/>
            </a:prstGeom>
            <a:solidFill>
              <a:srgbClr val="0080C0">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04" name="Google Shape;104;p25"/>
            <p:cNvSpPr/>
            <p:nvPr/>
          </p:nvSpPr>
          <p:spPr>
            <a:xfrm>
              <a:off x="0" y="0"/>
              <a:ext cx="1140900" cy="14540700"/>
            </a:xfrm>
            <a:prstGeom prst="rect">
              <a:avLst/>
            </a:prstGeom>
            <a:solidFill>
              <a:srgbClr val="6ACA3E">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
        <p:nvSpPr>
          <p:cNvPr id="105" name="Google Shape;105;p25"/>
          <p:cNvSpPr txBox="1">
            <a:spLocks noGrp="1"/>
          </p:cNvSpPr>
          <p:nvPr>
            <p:ph type="subTitle" idx="1"/>
          </p:nvPr>
        </p:nvSpPr>
        <p:spPr>
          <a:xfrm>
            <a:off x="2133775" y="1451250"/>
            <a:ext cx="45534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Font typeface="Montserrat"/>
              <a:buNone/>
              <a:defRPr sz="1600">
                <a:latin typeface="Montserrat"/>
                <a:ea typeface="Montserrat"/>
                <a:cs typeface="Montserrat"/>
                <a:sym typeface="Montserrat"/>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06"/>
        <p:cNvGrpSpPr/>
        <p:nvPr/>
      </p:nvGrpSpPr>
      <p:grpSpPr>
        <a:xfrm>
          <a:off x="0" y="0"/>
          <a:ext cx="0" cy="0"/>
          <a:chOff x="0" y="0"/>
          <a:chExt cx="0" cy="0"/>
        </a:xfrm>
      </p:grpSpPr>
      <p:sp>
        <p:nvSpPr>
          <p:cNvPr id="107" name="Google Shape;107;p26"/>
          <p:cNvSpPr/>
          <p:nvPr/>
        </p:nvSpPr>
        <p:spPr>
          <a:xfrm>
            <a:off x="-45900" y="-38900"/>
            <a:ext cx="9236100" cy="1547100"/>
          </a:xfrm>
          <a:prstGeom prst="rect">
            <a:avLst/>
          </a:prstGeom>
          <a:solidFill>
            <a:srgbClr val="737373"/>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08" name="Google Shape;108;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26"/>
          <p:cNvSpPr txBox="1">
            <a:spLocks noGrp="1"/>
          </p:cNvSpPr>
          <p:nvPr>
            <p:ph type="title" idx="2"/>
          </p:nvPr>
        </p:nvSpPr>
        <p:spPr>
          <a:xfrm>
            <a:off x="311700" y="1921700"/>
            <a:ext cx="3941100" cy="354300"/>
          </a:xfrm>
          <a:prstGeom prst="rect">
            <a:avLst/>
          </a:prstGeom>
        </p:spPr>
        <p:txBody>
          <a:bodyPr spcFirstLastPara="1" wrap="square" lIns="91425" tIns="91425" rIns="91425" bIns="91425" anchor="b" anchorCtr="0">
            <a:normAutofit/>
          </a:bodyPr>
          <a:lstStyle>
            <a:lvl1pPr lvl="0" rtl="0">
              <a:spcBef>
                <a:spcPts val="0"/>
              </a:spcBef>
              <a:spcAft>
                <a:spcPts val="0"/>
              </a:spcAft>
              <a:buSzPts val="1600"/>
              <a:buFont typeface="Montserrat"/>
              <a:buNone/>
              <a:defRPr sz="1600">
                <a:latin typeface="Montserrat"/>
                <a:ea typeface="Montserrat"/>
                <a:cs typeface="Montserrat"/>
                <a:sym typeface="Montserrat"/>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10" name="Google Shape;110;p26"/>
          <p:cNvSpPr txBox="1">
            <a:spLocks noGrp="1"/>
          </p:cNvSpPr>
          <p:nvPr>
            <p:ph type="title" idx="3"/>
          </p:nvPr>
        </p:nvSpPr>
        <p:spPr>
          <a:xfrm>
            <a:off x="4598225" y="1921700"/>
            <a:ext cx="4234200" cy="354300"/>
          </a:xfrm>
          <a:prstGeom prst="rect">
            <a:avLst/>
          </a:prstGeom>
        </p:spPr>
        <p:txBody>
          <a:bodyPr spcFirstLastPara="1" wrap="square" lIns="91425" tIns="91425" rIns="91425" bIns="91425" anchor="b" anchorCtr="0">
            <a:normAutofit/>
          </a:bodyPr>
          <a:lstStyle>
            <a:lvl1pPr lvl="0" rtl="0">
              <a:spcBef>
                <a:spcPts val="0"/>
              </a:spcBef>
              <a:spcAft>
                <a:spcPts val="0"/>
              </a:spcAft>
              <a:buSzPts val="1600"/>
              <a:buFont typeface="Montserrat"/>
              <a:buNone/>
              <a:defRPr sz="1600">
                <a:latin typeface="Montserrat"/>
                <a:ea typeface="Montserrat"/>
                <a:cs typeface="Montserrat"/>
                <a:sym typeface="Montserrat"/>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grpSp>
        <p:nvGrpSpPr>
          <p:cNvPr id="111" name="Google Shape;111;p26"/>
          <p:cNvGrpSpPr/>
          <p:nvPr/>
        </p:nvGrpSpPr>
        <p:grpSpPr>
          <a:xfrm rot="-2700000">
            <a:off x="-210619" y="3354711"/>
            <a:ext cx="1283683" cy="2644486"/>
            <a:chOff x="0" y="0"/>
            <a:chExt cx="3422703" cy="14540700"/>
          </a:xfrm>
        </p:grpSpPr>
        <p:sp>
          <p:nvSpPr>
            <p:cNvPr id="112" name="Google Shape;112;p26"/>
            <p:cNvSpPr/>
            <p:nvPr/>
          </p:nvSpPr>
          <p:spPr>
            <a:xfrm>
              <a:off x="1140902" y="0"/>
              <a:ext cx="1140900" cy="14540700"/>
            </a:xfrm>
            <a:prstGeom prst="rect">
              <a:avLst/>
            </a:prstGeom>
            <a:solidFill>
              <a:srgbClr val="401385">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13" name="Google Shape;113;p26"/>
            <p:cNvSpPr/>
            <p:nvPr/>
          </p:nvSpPr>
          <p:spPr>
            <a:xfrm>
              <a:off x="2281803" y="0"/>
              <a:ext cx="1140900" cy="14540700"/>
            </a:xfrm>
            <a:prstGeom prst="rect">
              <a:avLst/>
            </a:prstGeom>
            <a:solidFill>
              <a:srgbClr val="0080C0">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14" name="Google Shape;114;p26"/>
            <p:cNvSpPr/>
            <p:nvPr/>
          </p:nvSpPr>
          <p:spPr>
            <a:xfrm>
              <a:off x="0" y="0"/>
              <a:ext cx="1140900" cy="14540700"/>
            </a:xfrm>
            <a:prstGeom prst="rect">
              <a:avLst/>
            </a:prstGeom>
            <a:solidFill>
              <a:srgbClr val="6ACA3E">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115"/>
        <p:cNvGrpSpPr/>
        <p:nvPr/>
      </p:nvGrpSpPr>
      <p:grpSpPr>
        <a:xfrm>
          <a:off x="0" y="0"/>
          <a:ext cx="0" cy="0"/>
          <a:chOff x="0" y="0"/>
          <a:chExt cx="0" cy="0"/>
        </a:xfrm>
      </p:grpSpPr>
      <p:sp>
        <p:nvSpPr>
          <p:cNvPr id="116" name="Google Shape;116;p27"/>
          <p:cNvSpPr/>
          <p:nvPr/>
        </p:nvSpPr>
        <p:spPr>
          <a:xfrm>
            <a:off x="7726950" y="4117475"/>
            <a:ext cx="1416900" cy="1026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2">
    <p:spTree>
      <p:nvGrpSpPr>
        <p:cNvPr id="1" name="Shape 117"/>
        <p:cNvGrpSpPr/>
        <p:nvPr/>
      </p:nvGrpSpPr>
      <p:grpSpPr>
        <a:xfrm>
          <a:off x="0" y="0"/>
          <a:ext cx="0" cy="0"/>
          <a:chOff x="0" y="0"/>
          <a:chExt cx="0" cy="0"/>
        </a:xfrm>
      </p:grpSpPr>
      <p:sp>
        <p:nvSpPr>
          <p:cNvPr id="118" name="Google Shape;118;p28"/>
          <p:cNvSpPr txBox="1">
            <a:spLocks noGrp="1"/>
          </p:cNvSpPr>
          <p:nvPr>
            <p:ph type="title"/>
          </p:nvPr>
        </p:nvSpPr>
        <p:spPr>
          <a:xfrm>
            <a:off x="553075" y="1830600"/>
            <a:ext cx="30699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rgbClr val="434343"/>
              </a:buClr>
              <a:buSzPts val="3000"/>
              <a:buFont typeface="Montserrat"/>
              <a:buNone/>
              <a:defRPr sz="3000" b="1">
                <a:solidFill>
                  <a:srgbClr val="434343"/>
                </a:solidFill>
                <a:latin typeface="Montserrat"/>
                <a:ea typeface="Montserrat"/>
                <a:cs typeface="Montserrat"/>
                <a:sym typeface="Montserrat"/>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grpSp>
        <p:nvGrpSpPr>
          <p:cNvPr id="119" name="Google Shape;119;p28"/>
          <p:cNvGrpSpPr/>
          <p:nvPr/>
        </p:nvGrpSpPr>
        <p:grpSpPr>
          <a:xfrm>
            <a:off x="3930245" y="-7767"/>
            <a:ext cx="1283514" cy="5159040"/>
            <a:chOff x="0" y="0"/>
            <a:chExt cx="3422703" cy="14540700"/>
          </a:xfrm>
        </p:grpSpPr>
        <p:sp>
          <p:nvSpPr>
            <p:cNvPr id="120" name="Google Shape;120;p28"/>
            <p:cNvSpPr/>
            <p:nvPr/>
          </p:nvSpPr>
          <p:spPr>
            <a:xfrm>
              <a:off x="1140902" y="0"/>
              <a:ext cx="1140900" cy="14540700"/>
            </a:xfrm>
            <a:prstGeom prst="rect">
              <a:avLst/>
            </a:prstGeom>
            <a:solidFill>
              <a:srgbClr val="401385">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21" name="Google Shape;121;p28"/>
            <p:cNvSpPr/>
            <p:nvPr/>
          </p:nvSpPr>
          <p:spPr>
            <a:xfrm>
              <a:off x="2281803" y="0"/>
              <a:ext cx="1140900" cy="14540700"/>
            </a:xfrm>
            <a:prstGeom prst="rect">
              <a:avLst/>
            </a:prstGeom>
            <a:solidFill>
              <a:srgbClr val="0080C0">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22" name="Google Shape;122;p28"/>
            <p:cNvSpPr/>
            <p:nvPr/>
          </p:nvSpPr>
          <p:spPr>
            <a:xfrm>
              <a:off x="0" y="0"/>
              <a:ext cx="1140900" cy="14540700"/>
            </a:xfrm>
            <a:prstGeom prst="rect">
              <a:avLst/>
            </a:prstGeom>
            <a:solidFill>
              <a:srgbClr val="6ACA3E">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
        <p:nvSpPr>
          <p:cNvPr id="123" name="Google Shape;123;p28"/>
          <p:cNvSpPr txBox="1">
            <a:spLocks noGrp="1"/>
          </p:cNvSpPr>
          <p:nvPr>
            <p:ph type="title" idx="2"/>
          </p:nvPr>
        </p:nvSpPr>
        <p:spPr>
          <a:xfrm>
            <a:off x="5311950" y="404075"/>
            <a:ext cx="3732600" cy="354300"/>
          </a:xfrm>
          <a:prstGeom prst="rect">
            <a:avLst/>
          </a:prstGeom>
        </p:spPr>
        <p:txBody>
          <a:bodyPr spcFirstLastPara="1" wrap="square" lIns="91425" tIns="91425" rIns="91425" bIns="91425" anchor="b" anchorCtr="0">
            <a:normAutofit/>
          </a:bodyPr>
          <a:lstStyle>
            <a:lvl1pPr lvl="0" rtl="0">
              <a:spcBef>
                <a:spcPts val="0"/>
              </a:spcBef>
              <a:spcAft>
                <a:spcPts val="0"/>
              </a:spcAft>
              <a:buSzPts val="1600"/>
              <a:buFont typeface="Montserrat"/>
              <a:buNone/>
              <a:defRPr sz="1600">
                <a:latin typeface="Montserrat"/>
                <a:ea typeface="Montserrat"/>
                <a:cs typeface="Montserrat"/>
                <a:sym typeface="Montserrat"/>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3">
  <p:cSld name="TITLE_AND_BODY_3">
    <p:spTree>
      <p:nvGrpSpPr>
        <p:cNvPr id="1" name="Shape 124"/>
        <p:cNvGrpSpPr/>
        <p:nvPr/>
      </p:nvGrpSpPr>
      <p:grpSpPr>
        <a:xfrm>
          <a:off x="0" y="0"/>
          <a:ext cx="0" cy="0"/>
          <a:chOff x="0" y="0"/>
          <a:chExt cx="0" cy="0"/>
        </a:xfrm>
      </p:grpSpPr>
      <p:sp>
        <p:nvSpPr>
          <p:cNvPr id="125" name="Google Shape;125;p29"/>
          <p:cNvSpPr/>
          <p:nvPr/>
        </p:nvSpPr>
        <p:spPr>
          <a:xfrm>
            <a:off x="-45900" y="-38900"/>
            <a:ext cx="9236100" cy="1547100"/>
          </a:xfrm>
          <a:prstGeom prst="rect">
            <a:avLst/>
          </a:prstGeom>
          <a:solidFill>
            <a:srgbClr val="737373"/>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26" name="Google Shape;126;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27" name="Google Shape;127;p29"/>
          <p:cNvGrpSpPr/>
          <p:nvPr/>
        </p:nvGrpSpPr>
        <p:grpSpPr>
          <a:xfrm rot="-2700000">
            <a:off x="-210619" y="3354711"/>
            <a:ext cx="1283683" cy="2644486"/>
            <a:chOff x="0" y="0"/>
            <a:chExt cx="3422703" cy="14540700"/>
          </a:xfrm>
        </p:grpSpPr>
        <p:sp>
          <p:nvSpPr>
            <p:cNvPr id="128" name="Google Shape;128;p29"/>
            <p:cNvSpPr/>
            <p:nvPr/>
          </p:nvSpPr>
          <p:spPr>
            <a:xfrm>
              <a:off x="1140902" y="0"/>
              <a:ext cx="1140900" cy="14540700"/>
            </a:xfrm>
            <a:prstGeom prst="rect">
              <a:avLst/>
            </a:prstGeom>
            <a:solidFill>
              <a:srgbClr val="401385">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29" name="Google Shape;129;p29"/>
            <p:cNvSpPr/>
            <p:nvPr/>
          </p:nvSpPr>
          <p:spPr>
            <a:xfrm>
              <a:off x="2281803" y="0"/>
              <a:ext cx="1140900" cy="14540700"/>
            </a:xfrm>
            <a:prstGeom prst="rect">
              <a:avLst/>
            </a:prstGeom>
            <a:solidFill>
              <a:srgbClr val="0080C0">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30" name="Google Shape;130;p29"/>
            <p:cNvSpPr/>
            <p:nvPr/>
          </p:nvSpPr>
          <p:spPr>
            <a:xfrm>
              <a:off x="0" y="0"/>
              <a:ext cx="1140900" cy="14540700"/>
            </a:xfrm>
            <a:prstGeom prst="rect">
              <a:avLst/>
            </a:prstGeom>
            <a:solidFill>
              <a:srgbClr val="6ACA3E">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
        <p:nvSpPr>
          <p:cNvPr id="131" name="Google Shape;131;p29"/>
          <p:cNvSpPr txBox="1">
            <a:spLocks noGrp="1"/>
          </p:cNvSpPr>
          <p:nvPr>
            <p:ph type="title" idx="2"/>
          </p:nvPr>
        </p:nvSpPr>
        <p:spPr>
          <a:xfrm>
            <a:off x="311700" y="1921700"/>
            <a:ext cx="8520600" cy="354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600"/>
              <a:buFont typeface="Montserrat"/>
              <a:buNone/>
              <a:defRPr sz="1600">
                <a:latin typeface="Montserrat"/>
                <a:ea typeface="Montserrat"/>
                <a:cs typeface="Montserrat"/>
                <a:sym typeface="Montserrat"/>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2 1 2 1">
  <p:cSld name="SECTION_TITLE_AND_DESCRIPTION_2_1_2_1">
    <p:spTree>
      <p:nvGrpSpPr>
        <p:cNvPr id="1" name="Shape 132"/>
        <p:cNvGrpSpPr/>
        <p:nvPr/>
      </p:nvGrpSpPr>
      <p:grpSpPr>
        <a:xfrm>
          <a:off x="0" y="0"/>
          <a:ext cx="0" cy="0"/>
          <a:chOff x="0" y="0"/>
          <a:chExt cx="0" cy="0"/>
        </a:xfrm>
      </p:grpSpPr>
      <p:sp>
        <p:nvSpPr>
          <p:cNvPr id="133" name="Google Shape;133;p30"/>
          <p:cNvSpPr txBox="1">
            <a:spLocks noGrp="1"/>
          </p:cNvSpPr>
          <p:nvPr>
            <p:ph type="subTitle" idx="1"/>
          </p:nvPr>
        </p:nvSpPr>
        <p:spPr>
          <a:xfrm>
            <a:off x="4774975" y="0"/>
            <a:ext cx="41724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Font typeface="Montserrat"/>
              <a:buNone/>
              <a:defRPr sz="1600">
                <a:latin typeface="Montserrat"/>
                <a:ea typeface="Montserrat"/>
                <a:cs typeface="Montserrat"/>
                <a:sym typeface="Montserrat"/>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grpSp>
        <p:nvGrpSpPr>
          <p:cNvPr id="134" name="Google Shape;134;p30"/>
          <p:cNvGrpSpPr/>
          <p:nvPr/>
        </p:nvGrpSpPr>
        <p:grpSpPr>
          <a:xfrm rot="-5400000">
            <a:off x="1544266" y="2207323"/>
            <a:ext cx="1283514" cy="4589045"/>
            <a:chOff x="0" y="0"/>
            <a:chExt cx="3422703" cy="14540700"/>
          </a:xfrm>
        </p:grpSpPr>
        <p:sp>
          <p:nvSpPr>
            <p:cNvPr id="135" name="Google Shape;135;p30"/>
            <p:cNvSpPr/>
            <p:nvPr/>
          </p:nvSpPr>
          <p:spPr>
            <a:xfrm>
              <a:off x="1140902" y="0"/>
              <a:ext cx="1140900" cy="14540700"/>
            </a:xfrm>
            <a:prstGeom prst="rect">
              <a:avLst/>
            </a:prstGeom>
            <a:solidFill>
              <a:srgbClr val="401385">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36" name="Google Shape;136;p30"/>
            <p:cNvSpPr/>
            <p:nvPr/>
          </p:nvSpPr>
          <p:spPr>
            <a:xfrm>
              <a:off x="2281803" y="0"/>
              <a:ext cx="1140900" cy="14540700"/>
            </a:xfrm>
            <a:prstGeom prst="rect">
              <a:avLst/>
            </a:prstGeom>
            <a:solidFill>
              <a:srgbClr val="0080C0">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37" name="Google Shape;137;p30"/>
            <p:cNvSpPr/>
            <p:nvPr/>
          </p:nvSpPr>
          <p:spPr>
            <a:xfrm>
              <a:off x="0" y="0"/>
              <a:ext cx="1140900" cy="14540700"/>
            </a:xfrm>
            <a:prstGeom prst="rect">
              <a:avLst/>
            </a:prstGeom>
            <a:solidFill>
              <a:srgbClr val="6ACA3E">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
        <p:nvSpPr>
          <p:cNvPr id="138" name="Google Shape;138;p30"/>
          <p:cNvSpPr/>
          <p:nvPr/>
        </p:nvSpPr>
        <p:spPr>
          <a:xfrm>
            <a:off x="0" y="0"/>
            <a:ext cx="4468800" cy="3860100"/>
          </a:xfrm>
          <a:prstGeom prst="rect">
            <a:avLst/>
          </a:prstGeom>
          <a:solidFill>
            <a:srgbClr val="737373"/>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39" name="Google Shape;139;p30"/>
          <p:cNvSpPr txBox="1">
            <a:spLocks noGrp="1"/>
          </p:cNvSpPr>
          <p:nvPr>
            <p:ph type="title"/>
          </p:nvPr>
        </p:nvSpPr>
        <p:spPr>
          <a:xfrm>
            <a:off x="117275" y="587900"/>
            <a:ext cx="41724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1pPr>
            <a:lvl2pPr lvl="1" algn="ctr" rtl="0">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2pPr>
            <a:lvl3pPr lvl="2" algn="ctr" rtl="0">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3pPr>
            <a:lvl4pPr lvl="3" algn="ctr" rtl="0">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4pPr>
            <a:lvl5pPr lvl="4" algn="ctr" rtl="0">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5pPr>
            <a:lvl6pPr lvl="5" algn="ctr" rtl="0">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6pPr>
            <a:lvl7pPr lvl="6" algn="ctr" rtl="0">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7pPr>
            <a:lvl8pPr lvl="7" algn="ctr" rtl="0">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8pPr>
            <a:lvl9pPr lvl="8" algn="ctr" rtl="0">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0"/>
        <p:cNvGrpSpPr/>
        <p:nvPr/>
      </p:nvGrpSpPr>
      <p:grpSpPr>
        <a:xfrm>
          <a:off x="0" y="0"/>
          <a:ext cx="0" cy="0"/>
          <a:chOff x="0" y="0"/>
          <a:chExt cx="0" cy="0"/>
        </a:xfrm>
      </p:grpSpPr>
      <p:sp>
        <p:nvSpPr>
          <p:cNvPr id="141" name="Google Shape;141;p31"/>
          <p:cNvSpPr txBox="1">
            <a:spLocks noGrp="1"/>
          </p:cNvSpPr>
          <p:nvPr>
            <p:ph type="title"/>
          </p:nvPr>
        </p:nvSpPr>
        <p:spPr>
          <a:xfrm>
            <a:off x="457200" y="205979"/>
            <a:ext cx="8229600" cy="857400"/>
          </a:xfrm>
          <a:prstGeom prst="rect">
            <a:avLst/>
          </a:prstGeom>
          <a:noFill/>
          <a:ln>
            <a:noFill/>
          </a:ln>
        </p:spPr>
        <p:txBody>
          <a:bodyPr spcFirstLastPara="1" wrap="square" lIns="91425" tIns="91425" rIns="91425" bIns="91425" anchor="ctr" anchorCtr="0">
            <a:normAutofit/>
          </a:bodyPr>
          <a:lstStyle>
            <a:lvl1pPr marR="0" lvl="0" algn="ctr" rtl="0">
              <a:lnSpc>
                <a:spcPct val="10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2" name="Google Shape;142;p31"/>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3" name="Google Shape;143;p31"/>
          <p:cNvSpPr txBox="1">
            <a:spLocks noGrp="1"/>
          </p:cNvSpPr>
          <p:nvPr>
            <p:ph type="dt" idx="10"/>
          </p:nvPr>
        </p:nvSpPr>
        <p:spPr>
          <a:xfrm>
            <a:off x="457200" y="4767262"/>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4" name="Google Shape;144;p31"/>
          <p:cNvSpPr txBox="1">
            <a:spLocks noGrp="1"/>
          </p:cNvSpPr>
          <p:nvPr>
            <p:ph type="ftr" idx="11"/>
          </p:nvPr>
        </p:nvSpPr>
        <p:spPr>
          <a:xfrm>
            <a:off x="3124200" y="4767262"/>
            <a:ext cx="28956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5" name="Google Shape;145;p31"/>
          <p:cNvSpPr txBox="1">
            <a:spLocks noGrp="1"/>
          </p:cNvSpPr>
          <p:nvPr>
            <p:ph type="sldNum" idx="12"/>
          </p:nvPr>
        </p:nvSpPr>
        <p:spPr>
          <a:xfrm>
            <a:off x="6553200" y="4767262"/>
            <a:ext cx="2133600" cy="273900"/>
          </a:xfrm>
          <a:prstGeom prst="rect">
            <a:avLst/>
          </a:prstGeom>
          <a:noFill/>
          <a:ln>
            <a:noFill/>
          </a:ln>
        </p:spPr>
        <p:txBody>
          <a:bodyPr spcFirstLastPara="1" wrap="square" lIns="91425" tIns="45700" rIns="91425" bIns="45700" anchor="ctr" anchorCtr="0">
            <a:normAutofit lnSpcReduction="10000"/>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and body 1">
  <p:cSld name="TITLE_AND_BODY_1_3">
    <p:bg>
      <p:bgPr>
        <a:blipFill>
          <a:blip r:embed="rId2">
            <a:alphaModFix/>
          </a:blip>
          <a:stretch>
            <a:fillRect/>
          </a:stretch>
        </a:blipFill>
        <a:effectLst/>
      </p:bgPr>
    </p:bg>
    <p:spTree>
      <p:nvGrpSpPr>
        <p:cNvPr id="1" name="Shape 146"/>
        <p:cNvGrpSpPr/>
        <p:nvPr/>
      </p:nvGrpSpPr>
      <p:grpSpPr>
        <a:xfrm>
          <a:off x="0" y="0"/>
          <a:ext cx="0" cy="0"/>
          <a:chOff x="0" y="0"/>
          <a:chExt cx="0" cy="0"/>
        </a:xfrm>
      </p:grpSpPr>
      <p:sp>
        <p:nvSpPr>
          <p:cNvPr id="147" name="Google Shape;147;p32"/>
          <p:cNvSpPr txBox="1">
            <a:spLocks noGrp="1"/>
          </p:cNvSpPr>
          <p:nvPr>
            <p:ph type="title"/>
          </p:nvPr>
        </p:nvSpPr>
        <p:spPr>
          <a:xfrm>
            <a:off x="2101825" y="529350"/>
            <a:ext cx="57675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3600"/>
              <a:buFont typeface="Montserrat"/>
              <a:buNone/>
              <a:defRPr sz="3600" b="1">
                <a:latin typeface="Montserrat"/>
                <a:ea typeface="Montserrat"/>
                <a:cs typeface="Montserrat"/>
                <a:sym typeface="Montserrat"/>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48" name="Google Shape;148;p32"/>
          <p:cNvSpPr txBox="1">
            <a:spLocks noGrp="1"/>
          </p:cNvSpPr>
          <p:nvPr>
            <p:ph type="subTitle" idx="1"/>
          </p:nvPr>
        </p:nvSpPr>
        <p:spPr>
          <a:xfrm>
            <a:off x="2133775" y="1451250"/>
            <a:ext cx="4553400" cy="123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600"/>
              <a:buFont typeface="Montserrat"/>
              <a:buNone/>
              <a:defRPr sz="1600" b="0" i="0" u="none" strike="noStrike" cap="none">
                <a:solidFill>
                  <a:srgbClr val="000000"/>
                </a:solidFill>
                <a:latin typeface="Montserrat"/>
                <a:ea typeface="Montserrat"/>
                <a:cs typeface="Montserrat"/>
                <a:sym typeface="Montserrat"/>
              </a:defRPr>
            </a:lvl1pPr>
            <a:lvl2pPr marR="0" lvl="1"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and two columns 2">
  <p:cSld name="TITLE_AND_TWO_COLUMNS_2">
    <p:bg>
      <p:bgPr>
        <a:blipFill>
          <a:blip r:embed="rId2">
            <a:alphaModFix/>
          </a:blip>
          <a:stretch>
            <a:fillRect/>
          </a:stretch>
        </a:blipFill>
        <a:effectLst/>
      </p:bgPr>
    </p:bg>
    <p:spTree>
      <p:nvGrpSpPr>
        <p:cNvPr id="1" name="Shape 149"/>
        <p:cNvGrpSpPr/>
        <p:nvPr/>
      </p:nvGrpSpPr>
      <p:grpSpPr>
        <a:xfrm>
          <a:off x="0" y="0"/>
          <a:ext cx="0" cy="0"/>
          <a:chOff x="0" y="0"/>
          <a:chExt cx="0" cy="0"/>
        </a:xfrm>
      </p:grpSpPr>
      <p:sp>
        <p:nvSpPr>
          <p:cNvPr id="150" name="Google Shape;150;p33"/>
          <p:cNvSpPr/>
          <p:nvPr/>
        </p:nvSpPr>
        <p:spPr>
          <a:xfrm>
            <a:off x="-45900" y="-38900"/>
            <a:ext cx="9236100" cy="1547100"/>
          </a:xfrm>
          <a:prstGeom prst="rect">
            <a:avLst/>
          </a:prstGeom>
          <a:solidFill>
            <a:srgbClr val="737373"/>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52" name="Google Shape;152;p33"/>
          <p:cNvSpPr txBox="1">
            <a:spLocks noGrp="1"/>
          </p:cNvSpPr>
          <p:nvPr>
            <p:ph type="title" idx="2"/>
          </p:nvPr>
        </p:nvSpPr>
        <p:spPr>
          <a:xfrm>
            <a:off x="311700" y="1921700"/>
            <a:ext cx="3941100" cy="3543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1600"/>
              <a:buFont typeface="Montserrat"/>
              <a:buNone/>
              <a:defRPr sz="1600">
                <a:latin typeface="Montserrat"/>
                <a:ea typeface="Montserrat"/>
                <a:cs typeface="Montserrat"/>
                <a:sym typeface="Montserrat"/>
              </a:defRPr>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153" name="Google Shape;153;p33"/>
          <p:cNvSpPr txBox="1">
            <a:spLocks noGrp="1"/>
          </p:cNvSpPr>
          <p:nvPr>
            <p:ph type="title" idx="3"/>
          </p:nvPr>
        </p:nvSpPr>
        <p:spPr>
          <a:xfrm>
            <a:off x="4598225" y="1921700"/>
            <a:ext cx="4234200" cy="3543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1600"/>
              <a:buFont typeface="Montserrat"/>
              <a:buNone/>
              <a:defRPr sz="1600">
                <a:latin typeface="Montserrat"/>
                <a:ea typeface="Montserrat"/>
                <a:cs typeface="Montserrat"/>
                <a:sym typeface="Montserrat"/>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Section title and description 2 1 1">
  <p:cSld name="SECTION_TITLE_AND_DESCRIPTION_2_1_1">
    <p:bg>
      <p:bgPr>
        <a:blipFill>
          <a:blip r:embed="rId2">
            <a:alphaModFix/>
          </a:blip>
          <a:stretch>
            <a:fillRect/>
          </a:stretch>
        </a:blipFill>
        <a:effectLst/>
      </p:bgPr>
    </p:bg>
    <p:spTree>
      <p:nvGrpSpPr>
        <p:cNvPr id="1" name="Shape 154"/>
        <p:cNvGrpSpPr/>
        <p:nvPr/>
      </p:nvGrpSpPr>
      <p:grpSpPr>
        <a:xfrm>
          <a:off x="0" y="0"/>
          <a:ext cx="0" cy="0"/>
          <a:chOff x="0" y="0"/>
          <a:chExt cx="0" cy="0"/>
        </a:xfrm>
      </p:grpSpPr>
      <p:sp>
        <p:nvSpPr>
          <p:cNvPr id="155" name="Google Shape;155;p34"/>
          <p:cNvSpPr/>
          <p:nvPr/>
        </p:nvSpPr>
        <p:spPr>
          <a:xfrm>
            <a:off x="0" y="0"/>
            <a:ext cx="4925400" cy="5143500"/>
          </a:xfrm>
          <a:prstGeom prst="rect">
            <a:avLst/>
          </a:prstGeom>
          <a:solidFill>
            <a:srgbClr val="737373"/>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34"/>
          <p:cNvSpPr txBox="1">
            <a:spLocks noGrp="1"/>
          </p:cNvSpPr>
          <p:nvPr>
            <p:ph type="title"/>
          </p:nvPr>
        </p:nvSpPr>
        <p:spPr>
          <a:xfrm>
            <a:off x="681175" y="731263"/>
            <a:ext cx="4045200" cy="14823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157" name="Google Shape;157;p34"/>
          <p:cNvSpPr txBox="1">
            <a:spLocks noGrp="1"/>
          </p:cNvSpPr>
          <p:nvPr>
            <p:ph type="subTitle" idx="1"/>
          </p:nvPr>
        </p:nvSpPr>
        <p:spPr>
          <a:xfrm>
            <a:off x="5125250" y="166800"/>
            <a:ext cx="3812700" cy="9012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600"/>
              <a:buFont typeface="Montserrat"/>
              <a:buNone/>
              <a:defRPr sz="1600" b="0" i="0" u="none" strike="noStrike" cap="none">
                <a:solidFill>
                  <a:srgbClr val="000000"/>
                </a:solidFill>
                <a:latin typeface="Montserrat"/>
                <a:ea typeface="Montserrat"/>
                <a:cs typeface="Montserrat"/>
                <a:sym typeface="Montserrat"/>
              </a:defRPr>
            </a:lvl1pPr>
            <a:lvl2pPr marR="0" lvl="1"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9pPr>
          </a:lstStyle>
          <a:p>
            <a:endParaRPr/>
          </a:p>
        </p:txBody>
      </p:sp>
      <p:grpSp>
        <p:nvGrpSpPr>
          <p:cNvPr id="158" name="Google Shape;158;p34"/>
          <p:cNvGrpSpPr/>
          <p:nvPr/>
        </p:nvGrpSpPr>
        <p:grpSpPr>
          <a:xfrm>
            <a:off x="-6" y="655322"/>
            <a:ext cx="480312" cy="1314152"/>
            <a:chOff x="4402799" y="-1"/>
            <a:chExt cx="5159100" cy="1314152"/>
          </a:xfrm>
        </p:grpSpPr>
        <p:sp>
          <p:nvSpPr>
            <p:cNvPr id="159" name="Google Shape;159;p34"/>
            <p:cNvSpPr/>
            <p:nvPr/>
          </p:nvSpPr>
          <p:spPr>
            <a:xfrm rot="-5400000" flipH="1">
              <a:off x="6835799" y="-2433001"/>
              <a:ext cx="293100" cy="5159100"/>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34"/>
            <p:cNvSpPr/>
            <p:nvPr/>
          </p:nvSpPr>
          <p:spPr>
            <a:xfrm rot="-5400000" flipH="1">
              <a:off x="6835799" y="-2216088"/>
              <a:ext cx="293100" cy="5159100"/>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34"/>
            <p:cNvSpPr/>
            <p:nvPr/>
          </p:nvSpPr>
          <p:spPr>
            <a:xfrm rot="-5400000" flipH="1">
              <a:off x="6835799" y="-1999576"/>
              <a:ext cx="293100" cy="5159100"/>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34"/>
            <p:cNvSpPr/>
            <p:nvPr/>
          </p:nvSpPr>
          <p:spPr>
            <a:xfrm rot="-5400000" flipH="1">
              <a:off x="6835799" y="-1782676"/>
              <a:ext cx="293100" cy="5159100"/>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34"/>
            <p:cNvSpPr/>
            <p:nvPr/>
          </p:nvSpPr>
          <p:spPr>
            <a:xfrm rot="-5400000" flipH="1">
              <a:off x="6835799" y="-1566151"/>
              <a:ext cx="293100" cy="5159100"/>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34"/>
            <p:cNvSpPr/>
            <p:nvPr/>
          </p:nvSpPr>
          <p:spPr>
            <a:xfrm rot="-5400000" flipH="1">
              <a:off x="6867149" y="-1380599"/>
              <a:ext cx="230400" cy="5159100"/>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and body 2">
  <p:cSld name="TITLE_AND_BODY_4">
    <p:bg>
      <p:bgPr>
        <a:blipFill>
          <a:blip r:embed="rId2">
            <a:alphaModFix/>
          </a:blip>
          <a:stretch>
            <a:fillRect/>
          </a:stretch>
        </a:blipFill>
        <a:effectLst/>
      </p:bgPr>
    </p:bg>
    <p:spTree>
      <p:nvGrpSpPr>
        <p:cNvPr id="1" name="Shape 165"/>
        <p:cNvGrpSpPr/>
        <p:nvPr/>
      </p:nvGrpSpPr>
      <p:grpSpPr>
        <a:xfrm>
          <a:off x="0" y="0"/>
          <a:ext cx="0" cy="0"/>
          <a:chOff x="0" y="0"/>
          <a:chExt cx="0" cy="0"/>
        </a:xfrm>
      </p:grpSpPr>
      <p:sp>
        <p:nvSpPr>
          <p:cNvPr id="166" name="Google Shape;166;p35"/>
          <p:cNvSpPr/>
          <p:nvPr/>
        </p:nvSpPr>
        <p:spPr>
          <a:xfrm>
            <a:off x="6391200" y="3288025"/>
            <a:ext cx="2799000" cy="1855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5"/>
          <p:cNvSpPr/>
          <p:nvPr/>
        </p:nvSpPr>
        <p:spPr>
          <a:xfrm>
            <a:off x="27175" y="3288025"/>
            <a:ext cx="2799000" cy="1855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5"/>
          <p:cNvSpPr/>
          <p:nvPr/>
        </p:nvSpPr>
        <p:spPr>
          <a:xfrm>
            <a:off x="-45900" y="-38900"/>
            <a:ext cx="9236100" cy="1547100"/>
          </a:xfrm>
          <a:prstGeom prst="rect">
            <a:avLst/>
          </a:prstGeom>
          <a:solidFill>
            <a:srgbClr val="737373"/>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70" name="Google Shape;170;p35"/>
          <p:cNvSpPr txBox="1">
            <a:spLocks noGrp="1"/>
          </p:cNvSpPr>
          <p:nvPr>
            <p:ph type="title" idx="2"/>
          </p:nvPr>
        </p:nvSpPr>
        <p:spPr>
          <a:xfrm>
            <a:off x="311700" y="1921700"/>
            <a:ext cx="8520600" cy="354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600"/>
              <a:buFont typeface="Montserrat"/>
              <a:buNone/>
              <a:defRPr sz="1600">
                <a:latin typeface="Montserrat"/>
                <a:ea typeface="Montserrat"/>
                <a:cs typeface="Montserrat"/>
                <a:sym typeface="Montserrat"/>
              </a:defRPr>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and body 1 1">
  <p:cSld name="TITLE_AND_BODY_1_4">
    <p:bg>
      <p:bgPr>
        <a:blipFill>
          <a:blip r:embed="rId2">
            <a:alphaModFix/>
          </a:blip>
          <a:stretch>
            <a:fillRect/>
          </a:stretch>
        </a:blipFill>
        <a:effectLst/>
      </p:bgPr>
    </p:bg>
    <p:spTree>
      <p:nvGrpSpPr>
        <p:cNvPr id="1" name="Shape 171"/>
        <p:cNvGrpSpPr/>
        <p:nvPr/>
      </p:nvGrpSpPr>
      <p:grpSpPr>
        <a:xfrm>
          <a:off x="0" y="0"/>
          <a:ext cx="0" cy="0"/>
          <a:chOff x="0" y="0"/>
          <a:chExt cx="0" cy="0"/>
        </a:xfrm>
      </p:grpSpPr>
      <p:sp>
        <p:nvSpPr>
          <p:cNvPr id="172" name="Google Shape;172;p36"/>
          <p:cNvSpPr txBox="1">
            <a:spLocks noGrp="1"/>
          </p:cNvSpPr>
          <p:nvPr>
            <p:ph type="title"/>
          </p:nvPr>
        </p:nvSpPr>
        <p:spPr>
          <a:xfrm>
            <a:off x="2101825" y="529350"/>
            <a:ext cx="57675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3600"/>
              <a:buFont typeface="Montserrat"/>
              <a:buNone/>
              <a:defRPr sz="3600" b="1">
                <a:latin typeface="Montserrat"/>
                <a:ea typeface="Montserrat"/>
                <a:cs typeface="Montserrat"/>
                <a:sym typeface="Montserrat"/>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73" name="Google Shape;173;p36"/>
          <p:cNvSpPr txBox="1">
            <a:spLocks noGrp="1"/>
          </p:cNvSpPr>
          <p:nvPr>
            <p:ph type="subTitle" idx="1"/>
          </p:nvPr>
        </p:nvSpPr>
        <p:spPr>
          <a:xfrm>
            <a:off x="2133775" y="1451250"/>
            <a:ext cx="4553400" cy="123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600"/>
              <a:buFont typeface="Montserrat"/>
              <a:buNone/>
              <a:defRPr sz="1600" b="0" i="0" u="none" strike="noStrike" cap="none">
                <a:solidFill>
                  <a:srgbClr val="000000"/>
                </a:solidFill>
                <a:latin typeface="Montserrat"/>
                <a:ea typeface="Montserrat"/>
                <a:cs typeface="Montserrat"/>
                <a:sym typeface="Montserrat"/>
              </a:defRPr>
            </a:lvl1pPr>
            <a:lvl2pPr marR="0" lvl="1"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4">
  <p:cSld name="TITLE_AND_BODY_5">
    <p:spTree>
      <p:nvGrpSpPr>
        <p:cNvPr id="1" name="Shape 174"/>
        <p:cNvGrpSpPr/>
        <p:nvPr/>
      </p:nvGrpSpPr>
      <p:grpSpPr>
        <a:xfrm>
          <a:off x="0" y="0"/>
          <a:ext cx="0" cy="0"/>
          <a:chOff x="0" y="0"/>
          <a:chExt cx="0" cy="0"/>
        </a:xfrm>
      </p:grpSpPr>
      <p:sp>
        <p:nvSpPr>
          <p:cNvPr id="175" name="Google Shape;175;p37"/>
          <p:cNvSpPr/>
          <p:nvPr/>
        </p:nvSpPr>
        <p:spPr>
          <a:xfrm>
            <a:off x="-45900" y="-38900"/>
            <a:ext cx="9236100" cy="1547100"/>
          </a:xfrm>
          <a:prstGeom prst="rect">
            <a:avLst/>
          </a:prstGeom>
          <a:solidFill>
            <a:srgbClr val="737373"/>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76" name="Google Shape;176;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77" name="Google Shape;177;p37"/>
          <p:cNvGrpSpPr/>
          <p:nvPr/>
        </p:nvGrpSpPr>
        <p:grpSpPr>
          <a:xfrm rot="-2700000">
            <a:off x="-210619" y="3354711"/>
            <a:ext cx="1283683" cy="2644486"/>
            <a:chOff x="0" y="0"/>
            <a:chExt cx="3422703" cy="14540700"/>
          </a:xfrm>
        </p:grpSpPr>
        <p:sp>
          <p:nvSpPr>
            <p:cNvPr id="178" name="Google Shape;178;p37"/>
            <p:cNvSpPr/>
            <p:nvPr/>
          </p:nvSpPr>
          <p:spPr>
            <a:xfrm>
              <a:off x="1140902" y="0"/>
              <a:ext cx="1140900" cy="14540700"/>
            </a:xfrm>
            <a:prstGeom prst="rect">
              <a:avLst/>
            </a:prstGeom>
            <a:solidFill>
              <a:srgbClr val="401385">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79" name="Google Shape;179;p37"/>
            <p:cNvSpPr/>
            <p:nvPr/>
          </p:nvSpPr>
          <p:spPr>
            <a:xfrm>
              <a:off x="2281803" y="0"/>
              <a:ext cx="1140900" cy="14540700"/>
            </a:xfrm>
            <a:prstGeom prst="rect">
              <a:avLst/>
            </a:prstGeom>
            <a:solidFill>
              <a:srgbClr val="0080C0">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80" name="Google Shape;180;p37"/>
            <p:cNvSpPr/>
            <p:nvPr/>
          </p:nvSpPr>
          <p:spPr>
            <a:xfrm>
              <a:off x="0" y="0"/>
              <a:ext cx="1140900" cy="14540700"/>
            </a:xfrm>
            <a:prstGeom prst="rect">
              <a:avLst/>
            </a:prstGeom>
            <a:solidFill>
              <a:srgbClr val="6ACA3E">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
        <p:nvSpPr>
          <p:cNvPr id="181" name="Google Shape;181;p37"/>
          <p:cNvSpPr txBox="1">
            <a:spLocks noGrp="1"/>
          </p:cNvSpPr>
          <p:nvPr>
            <p:ph type="title" idx="2"/>
          </p:nvPr>
        </p:nvSpPr>
        <p:spPr>
          <a:xfrm>
            <a:off x="311700" y="1921700"/>
            <a:ext cx="8520600" cy="354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600"/>
              <a:buFont typeface="Montserrat"/>
              <a:buNone/>
              <a:defRPr sz="1600">
                <a:latin typeface="Montserrat"/>
                <a:ea typeface="Montserrat"/>
                <a:cs typeface="Montserrat"/>
                <a:sym typeface="Montserrat"/>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Section title and description 2">
  <p:cSld name="SECTION_TITLE_AND_DESCRIPTION_2">
    <p:bg>
      <p:bgPr>
        <a:blipFill>
          <a:blip r:embed="rId2">
            <a:alphaModFix/>
          </a:blip>
          <a:stretch>
            <a:fillRect/>
          </a:stretch>
        </a:blipFill>
        <a:effectLst/>
      </p:bgPr>
    </p:bg>
    <p:spTree>
      <p:nvGrpSpPr>
        <p:cNvPr id="1" name="Shape 185"/>
        <p:cNvGrpSpPr/>
        <p:nvPr/>
      </p:nvGrpSpPr>
      <p:grpSpPr>
        <a:xfrm>
          <a:off x="0" y="0"/>
          <a:ext cx="0" cy="0"/>
          <a:chOff x="0" y="0"/>
          <a:chExt cx="0" cy="0"/>
        </a:xfrm>
      </p:grpSpPr>
      <p:sp>
        <p:nvSpPr>
          <p:cNvPr id="186" name="Google Shape;186;p39"/>
          <p:cNvSpPr txBox="1">
            <a:spLocks noGrp="1"/>
          </p:cNvSpPr>
          <p:nvPr>
            <p:ph type="title"/>
          </p:nvPr>
        </p:nvSpPr>
        <p:spPr>
          <a:xfrm>
            <a:off x="514750" y="1784600"/>
            <a:ext cx="3069900" cy="1482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rgbClr val="434343"/>
              </a:buClr>
              <a:buSzPts val="3000"/>
              <a:buFont typeface="Montserrat"/>
              <a:buNone/>
              <a:defRPr sz="3000" b="1">
                <a:solidFill>
                  <a:srgbClr val="434343"/>
                </a:solidFill>
                <a:latin typeface="Montserrat"/>
                <a:ea typeface="Montserrat"/>
                <a:cs typeface="Montserrat"/>
                <a:sym typeface="Montserrat"/>
              </a:defRPr>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187" name="Google Shape;187;p39"/>
          <p:cNvSpPr txBox="1">
            <a:spLocks noGrp="1"/>
          </p:cNvSpPr>
          <p:nvPr>
            <p:ph type="title" idx="2"/>
          </p:nvPr>
        </p:nvSpPr>
        <p:spPr>
          <a:xfrm>
            <a:off x="5482650" y="404075"/>
            <a:ext cx="3561900" cy="3543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1600"/>
              <a:buFont typeface="Montserrat"/>
              <a:buNone/>
              <a:defRPr sz="1600">
                <a:latin typeface="Montserrat"/>
                <a:ea typeface="Montserrat"/>
                <a:cs typeface="Montserrat"/>
                <a:sym typeface="Montserrat"/>
              </a:defRPr>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blipFill>
          <a:blip r:embed="rId2">
            <a:alphaModFix/>
          </a:blip>
          <a:stretch>
            <a:fillRect/>
          </a:stretch>
        </a:blipFill>
        <a:effectLst/>
      </p:bgPr>
    </p:bg>
    <p:spTree>
      <p:nvGrpSpPr>
        <p:cNvPr id="1" name="Shape 188"/>
        <p:cNvGrpSpPr/>
        <p:nvPr/>
      </p:nvGrpSpPr>
      <p:grpSpPr>
        <a:xfrm>
          <a:off x="0" y="0"/>
          <a:ext cx="0" cy="0"/>
          <a:chOff x="0" y="0"/>
          <a:chExt cx="0" cy="0"/>
        </a:xfrm>
      </p:grpSpPr>
      <p:sp>
        <p:nvSpPr>
          <p:cNvPr id="189" name="Google Shape;189;p40"/>
          <p:cNvSpPr txBox="1">
            <a:spLocks noGrp="1"/>
          </p:cNvSpPr>
          <p:nvPr>
            <p:ph type="ctrTitle"/>
          </p:nvPr>
        </p:nvSpPr>
        <p:spPr>
          <a:xfrm>
            <a:off x="2565650" y="1214475"/>
            <a:ext cx="5944200" cy="20526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rgbClr val="434343"/>
              </a:buClr>
              <a:buSzPts val="5000"/>
              <a:buFont typeface="Montserrat"/>
              <a:buNone/>
              <a:defRPr sz="5000" b="1">
                <a:solidFill>
                  <a:srgbClr val="434343"/>
                </a:solidFill>
                <a:latin typeface="Montserrat"/>
                <a:ea typeface="Montserrat"/>
                <a:cs typeface="Montserrat"/>
                <a:sym typeface="Montserrat"/>
              </a:defRPr>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190" name="Google Shape;190;p40"/>
          <p:cNvSpPr txBox="1">
            <a:spLocks noGrp="1"/>
          </p:cNvSpPr>
          <p:nvPr>
            <p:ph type="subTitle" idx="1"/>
          </p:nvPr>
        </p:nvSpPr>
        <p:spPr>
          <a:xfrm>
            <a:off x="2641850" y="3038475"/>
            <a:ext cx="5311800" cy="792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800"/>
              <a:buFont typeface="Montserrat"/>
              <a:buNone/>
              <a:defRPr sz="1800" b="0" i="0" u="none" strike="noStrike" cap="none">
                <a:solidFill>
                  <a:srgbClr val="000000"/>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_AND_TWO_COLUMNS">
    <p:bg>
      <p:bgPr>
        <a:blipFill>
          <a:blip r:embed="rId2">
            <a:alphaModFix/>
          </a:blip>
          <a:stretch>
            <a:fillRect/>
          </a:stretch>
        </a:blipFill>
        <a:effectLst/>
      </p:bgPr>
    </p:bg>
    <p:spTree>
      <p:nvGrpSpPr>
        <p:cNvPr id="1" name="Shape 191"/>
        <p:cNvGrpSpPr/>
        <p:nvPr/>
      </p:nvGrpSpPr>
      <p:grpSpPr>
        <a:xfrm>
          <a:off x="0" y="0"/>
          <a:ext cx="0" cy="0"/>
          <a:chOff x="0" y="0"/>
          <a:chExt cx="0" cy="0"/>
        </a:xfrm>
      </p:grpSpPr>
      <p:sp>
        <p:nvSpPr>
          <p:cNvPr id="192" name="Google Shape;192;p41"/>
          <p:cNvSpPr/>
          <p:nvPr/>
        </p:nvSpPr>
        <p:spPr>
          <a:xfrm>
            <a:off x="-45900" y="-38900"/>
            <a:ext cx="9236100" cy="1547100"/>
          </a:xfrm>
          <a:prstGeom prst="rect">
            <a:avLst/>
          </a:prstGeom>
          <a:solidFill>
            <a:srgbClr val="737373"/>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94" name="Google Shape;194;p41"/>
          <p:cNvSpPr txBox="1">
            <a:spLocks noGrp="1"/>
          </p:cNvSpPr>
          <p:nvPr>
            <p:ph type="title" idx="2"/>
          </p:nvPr>
        </p:nvSpPr>
        <p:spPr>
          <a:xfrm>
            <a:off x="311700" y="1921700"/>
            <a:ext cx="3941100" cy="3543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1600"/>
              <a:buFont typeface="Montserrat"/>
              <a:buNone/>
              <a:defRPr sz="1600">
                <a:latin typeface="Montserrat"/>
                <a:ea typeface="Montserrat"/>
                <a:cs typeface="Montserrat"/>
                <a:sym typeface="Montserrat"/>
              </a:defRPr>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195" name="Google Shape;195;p41"/>
          <p:cNvSpPr txBox="1">
            <a:spLocks noGrp="1"/>
          </p:cNvSpPr>
          <p:nvPr>
            <p:ph type="title" idx="3"/>
          </p:nvPr>
        </p:nvSpPr>
        <p:spPr>
          <a:xfrm>
            <a:off x="4598225" y="1921700"/>
            <a:ext cx="4234200" cy="3543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1600"/>
              <a:buFont typeface="Montserrat"/>
              <a:buNone/>
              <a:defRPr sz="1600">
                <a:latin typeface="Montserrat"/>
                <a:ea typeface="Montserrat"/>
                <a:cs typeface="Montserrat"/>
                <a:sym typeface="Montserrat"/>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itle and body" type="tx">
  <p:cSld name="TITLE_AND_BODY">
    <p:bg>
      <p:bgPr>
        <a:blipFill>
          <a:blip r:embed="rId2">
            <a:alphaModFix/>
          </a:blip>
          <a:stretch>
            <a:fillRect/>
          </a:stretch>
        </a:blipFill>
        <a:effectLst/>
      </p:bgPr>
    </p:bg>
    <p:spTree>
      <p:nvGrpSpPr>
        <p:cNvPr id="1" name="Shape 196"/>
        <p:cNvGrpSpPr/>
        <p:nvPr/>
      </p:nvGrpSpPr>
      <p:grpSpPr>
        <a:xfrm>
          <a:off x="0" y="0"/>
          <a:ext cx="0" cy="0"/>
          <a:chOff x="0" y="0"/>
          <a:chExt cx="0" cy="0"/>
        </a:xfrm>
      </p:grpSpPr>
      <p:sp>
        <p:nvSpPr>
          <p:cNvPr id="197" name="Google Shape;197;p42"/>
          <p:cNvSpPr/>
          <p:nvPr/>
        </p:nvSpPr>
        <p:spPr>
          <a:xfrm>
            <a:off x="6391200" y="3288025"/>
            <a:ext cx="2799000" cy="1855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2"/>
          <p:cNvSpPr/>
          <p:nvPr/>
        </p:nvSpPr>
        <p:spPr>
          <a:xfrm>
            <a:off x="27175" y="3288025"/>
            <a:ext cx="2799000" cy="1855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2"/>
          <p:cNvSpPr/>
          <p:nvPr/>
        </p:nvSpPr>
        <p:spPr>
          <a:xfrm>
            <a:off x="-45900" y="-38900"/>
            <a:ext cx="9236100" cy="1547100"/>
          </a:xfrm>
          <a:prstGeom prst="rect">
            <a:avLst/>
          </a:prstGeom>
          <a:solidFill>
            <a:srgbClr val="737373"/>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01" name="Google Shape;201;p42"/>
          <p:cNvSpPr txBox="1">
            <a:spLocks noGrp="1"/>
          </p:cNvSpPr>
          <p:nvPr>
            <p:ph type="title" idx="2"/>
          </p:nvPr>
        </p:nvSpPr>
        <p:spPr>
          <a:xfrm>
            <a:off x="311700" y="1921700"/>
            <a:ext cx="8520600" cy="354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600"/>
              <a:buFont typeface="Montserrat"/>
              <a:buNone/>
              <a:defRPr sz="1600">
                <a:latin typeface="Montserrat"/>
                <a:ea typeface="Montserrat"/>
                <a:cs typeface="Montserrat"/>
                <a:sym typeface="Montserrat"/>
              </a:defRPr>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Section title and description 2 1">
  <p:cSld name="SECTION_TITLE_AND_DESCRIPTION_2_1">
    <p:bg>
      <p:bgPr>
        <a:blipFill>
          <a:blip r:embed="rId2">
            <a:alphaModFix/>
          </a:blip>
          <a:stretch>
            <a:fillRect/>
          </a:stretch>
        </a:blipFill>
        <a:effectLst/>
      </p:bgPr>
    </p:bg>
    <p:spTree>
      <p:nvGrpSpPr>
        <p:cNvPr id="1" name="Shape 202"/>
        <p:cNvGrpSpPr/>
        <p:nvPr/>
      </p:nvGrpSpPr>
      <p:grpSpPr>
        <a:xfrm>
          <a:off x="0" y="0"/>
          <a:ext cx="0" cy="0"/>
          <a:chOff x="0" y="0"/>
          <a:chExt cx="0" cy="0"/>
        </a:xfrm>
      </p:grpSpPr>
      <p:sp>
        <p:nvSpPr>
          <p:cNvPr id="203" name="Google Shape;203;p43"/>
          <p:cNvSpPr/>
          <p:nvPr/>
        </p:nvSpPr>
        <p:spPr>
          <a:xfrm>
            <a:off x="0" y="0"/>
            <a:ext cx="4572000" cy="2137200"/>
          </a:xfrm>
          <a:prstGeom prst="rect">
            <a:avLst/>
          </a:prstGeom>
          <a:solidFill>
            <a:srgbClr val="737373"/>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43"/>
          <p:cNvSpPr txBox="1">
            <a:spLocks noGrp="1"/>
          </p:cNvSpPr>
          <p:nvPr>
            <p:ph type="title"/>
          </p:nvPr>
        </p:nvSpPr>
        <p:spPr>
          <a:xfrm>
            <a:off x="94800" y="552275"/>
            <a:ext cx="4141200" cy="1482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205" name="Google Shape;205;p43"/>
          <p:cNvSpPr txBox="1">
            <a:spLocks noGrp="1"/>
          </p:cNvSpPr>
          <p:nvPr>
            <p:ph type="subTitle" idx="1"/>
          </p:nvPr>
        </p:nvSpPr>
        <p:spPr>
          <a:xfrm>
            <a:off x="4819075" y="1230800"/>
            <a:ext cx="4045200" cy="12351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600"/>
              <a:buFont typeface="Montserrat"/>
              <a:buNone/>
              <a:defRPr sz="1600" b="0" i="0" u="none" strike="noStrike" cap="none">
                <a:solidFill>
                  <a:srgbClr val="000000"/>
                </a:solidFill>
                <a:latin typeface="Montserrat"/>
                <a:ea typeface="Montserrat"/>
                <a:cs typeface="Montserrat"/>
                <a:sym typeface="Montserrat"/>
              </a:defRPr>
            </a:lvl1pPr>
            <a:lvl2pPr marR="0" lvl="1"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Section title and description 2 2">
  <p:cSld name="SECTION_TITLE_AND_DESCRIPTION_2_2">
    <p:bg>
      <p:bgPr>
        <a:blipFill>
          <a:blip r:embed="rId2">
            <a:alphaModFix/>
          </a:blip>
          <a:stretch>
            <a:fillRect/>
          </a:stretch>
        </a:blipFill>
        <a:effectLst/>
      </p:bgPr>
    </p:bg>
    <p:spTree>
      <p:nvGrpSpPr>
        <p:cNvPr id="1" name="Shape 206"/>
        <p:cNvGrpSpPr/>
        <p:nvPr/>
      </p:nvGrpSpPr>
      <p:grpSpPr>
        <a:xfrm>
          <a:off x="0" y="0"/>
          <a:ext cx="0" cy="0"/>
          <a:chOff x="0" y="0"/>
          <a:chExt cx="0" cy="0"/>
        </a:xfrm>
      </p:grpSpPr>
      <p:sp>
        <p:nvSpPr>
          <p:cNvPr id="207" name="Google Shape;207;p44"/>
          <p:cNvSpPr txBox="1">
            <a:spLocks noGrp="1"/>
          </p:cNvSpPr>
          <p:nvPr>
            <p:ph type="title"/>
          </p:nvPr>
        </p:nvSpPr>
        <p:spPr>
          <a:xfrm>
            <a:off x="4240350" y="128275"/>
            <a:ext cx="4531800" cy="14823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3600"/>
              <a:buFont typeface="Montserrat"/>
              <a:buNone/>
              <a:defRPr sz="3600" b="1">
                <a:latin typeface="Montserrat"/>
                <a:ea typeface="Montserrat"/>
                <a:cs typeface="Montserrat"/>
                <a:sym typeface="Montserrat"/>
              </a:defRPr>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208" name="Google Shape;208;p44"/>
          <p:cNvSpPr txBox="1">
            <a:spLocks noGrp="1"/>
          </p:cNvSpPr>
          <p:nvPr>
            <p:ph type="subTitle" idx="1"/>
          </p:nvPr>
        </p:nvSpPr>
        <p:spPr>
          <a:xfrm>
            <a:off x="4256325" y="1240975"/>
            <a:ext cx="4439400" cy="123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600"/>
              <a:buFont typeface="Montserrat"/>
              <a:buNone/>
              <a:defRPr sz="1600" b="0" i="0" u="none" strike="noStrike" cap="none">
                <a:solidFill>
                  <a:srgbClr val="000000"/>
                </a:solidFill>
                <a:latin typeface="Montserrat"/>
                <a:ea typeface="Montserrat"/>
                <a:cs typeface="Montserrat"/>
                <a:sym typeface="Montserrat"/>
              </a:defRPr>
            </a:lvl1pPr>
            <a:lvl2pPr marR="0" lvl="1"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Title and two columns 1">
  <p:cSld name="TITLE_AND_TWO_COLUMNS_1">
    <p:bg>
      <p:bgPr>
        <a:blipFill>
          <a:blip r:embed="rId2">
            <a:alphaModFix/>
          </a:blip>
          <a:stretch>
            <a:fillRect/>
          </a:stretch>
        </a:blipFill>
        <a:effectLst/>
      </p:bgPr>
    </p:bg>
    <p:spTree>
      <p:nvGrpSpPr>
        <p:cNvPr id="1" name="Shape 209"/>
        <p:cNvGrpSpPr/>
        <p:nvPr/>
      </p:nvGrpSpPr>
      <p:grpSpPr>
        <a:xfrm>
          <a:off x="0" y="0"/>
          <a:ext cx="0" cy="0"/>
          <a:chOff x="0" y="0"/>
          <a:chExt cx="0" cy="0"/>
        </a:xfrm>
      </p:grpSpPr>
      <p:sp>
        <p:nvSpPr>
          <p:cNvPr id="210" name="Google Shape;210;p45"/>
          <p:cNvSpPr/>
          <p:nvPr/>
        </p:nvSpPr>
        <p:spPr>
          <a:xfrm>
            <a:off x="0" y="1"/>
            <a:ext cx="2992500" cy="5143500"/>
          </a:xfrm>
          <a:prstGeom prst="rect">
            <a:avLst/>
          </a:prstGeom>
          <a:solidFill>
            <a:srgbClr val="737373"/>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45"/>
          <p:cNvSpPr txBox="1">
            <a:spLocks noGrp="1"/>
          </p:cNvSpPr>
          <p:nvPr>
            <p:ph type="title"/>
          </p:nvPr>
        </p:nvSpPr>
        <p:spPr>
          <a:xfrm>
            <a:off x="6005944" y="1455650"/>
            <a:ext cx="3042600" cy="14823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100"/>
              <a:buFont typeface="Montserrat"/>
              <a:buNone/>
              <a:defRPr sz="2100" b="1">
                <a:latin typeface="Montserrat"/>
                <a:ea typeface="Montserrat"/>
                <a:cs typeface="Montserrat"/>
                <a:sym typeface="Montserrat"/>
              </a:defRPr>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212" name="Google Shape;212;p45"/>
          <p:cNvSpPr txBox="1">
            <a:spLocks noGrp="1"/>
          </p:cNvSpPr>
          <p:nvPr>
            <p:ph type="subTitle" idx="1"/>
          </p:nvPr>
        </p:nvSpPr>
        <p:spPr>
          <a:xfrm>
            <a:off x="6005943" y="2796950"/>
            <a:ext cx="2981700" cy="6972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200"/>
              <a:buFont typeface="Montserrat"/>
              <a:buNone/>
              <a:defRPr sz="1200" b="0" i="0" u="none" strike="noStrike" cap="none">
                <a:solidFill>
                  <a:srgbClr val="000000"/>
                </a:solidFill>
                <a:latin typeface="Montserrat"/>
                <a:ea typeface="Montserrat"/>
                <a:cs typeface="Montserrat"/>
                <a:sym typeface="Montserrat"/>
              </a:defRPr>
            </a:lvl1pPr>
            <a:lvl2pPr marR="0" lvl="1"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9pPr>
          </a:lstStyle>
          <a:p>
            <a:endParaRPr/>
          </a:p>
        </p:txBody>
      </p:sp>
      <p:sp>
        <p:nvSpPr>
          <p:cNvPr id="213" name="Google Shape;213;p45"/>
          <p:cNvSpPr txBox="1">
            <a:spLocks noGrp="1"/>
          </p:cNvSpPr>
          <p:nvPr>
            <p:ph type="title" idx="2"/>
          </p:nvPr>
        </p:nvSpPr>
        <p:spPr>
          <a:xfrm>
            <a:off x="160200" y="1552500"/>
            <a:ext cx="2832300" cy="14823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rgbClr val="FFFFFF"/>
              </a:buClr>
              <a:buSzPts val="2100"/>
              <a:buFont typeface="Montserrat"/>
              <a:buNone/>
              <a:defRPr sz="2100" b="1">
                <a:solidFill>
                  <a:srgbClr val="FFFFFF"/>
                </a:solidFill>
                <a:latin typeface="Montserrat"/>
                <a:ea typeface="Montserrat"/>
                <a:cs typeface="Montserrat"/>
                <a:sym typeface="Montserrat"/>
              </a:defRPr>
            </a:lvl1pPr>
            <a:lvl2pPr lvl="1" algn="ctr" rtl="0">
              <a:lnSpc>
                <a:spcPct val="100000"/>
              </a:lnSpc>
              <a:spcBef>
                <a:spcPts val="0"/>
              </a:spcBef>
              <a:spcAft>
                <a:spcPts val="0"/>
              </a:spcAft>
              <a:buClr>
                <a:srgbClr val="FFFFFF"/>
              </a:buClr>
              <a:buSzPts val="4200"/>
              <a:buNone/>
              <a:defRPr sz="4200">
                <a:solidFill>
                  <a:srgbClr val="FFFFFF"/>
                </a:solidFill>
              </a:defRPr>
            </a:lvl2pPr>
            <a:lvl3pPr lvl="2" algn="ctr" rtl="0">
              <a:lnSpc>
                <a:spcPct val="100000"/>
              </a:lnSpc>
              <a:spcBef>
                <a:spcPts val="0"/>
              </a:spcBef>
              <a:spcAft>
                <a:spcPts val="0"/>
              </a:spcAft>
              <a:buClr>
                <a:srgbClr val="FFFFFF"/>
              </a:buClr>
              <a:buSzPts val="4200"/>
              <a:buNone/>
              <a:defRPr sz="4200">
                <a:solidFill>
                  <a:srgbClr val="FFFFFF"/>
                </a:solidFill>
              </a:defRPr>
            </a:lvl3pPr>
            <a:lvl4pPr lvl="3" algn="ctr" rtl="0">
              <a:lnSpc>
                <a:spcPct val="100000"/>
              </a:lnSpc>
              <a:spcBef>
                <a:spcPts val="0"/>
              </a:spcBef>
              <a:spcAft>
                <a:spcPts val="0"/>
              </a:spcAft>
              <a:buClr>
                <a:srgbClr val="FFFFFF"/>
              </a:buClr>
              <a:buSzPts val="4200"/>
              <a:buNone/>
              <a:defRPr sz="4200">
                <a:solidFill>
                  <a:srgbClr val="FFFFFF"/>
                </a:solidFill>
              </a:defRPr>
            </a:lvl4pPr>
            <a:lvl5pPr lvl="4" algn="ctr" rtl="0">
              <a:lnSpc>
                <a:spcPct val="100000"/>
              </a:lnSpc>
              <a:spcBef>
                <a:spcPts val="0"/>
              </a:spcBef>
              <a:spcAft>
                <a:spcPts val="0"/>
              </a:spcAft>
              <a:buClr>
                <a:srgbClr val="FFFFFF"/>
              </a:buClr>
              <a:buSzPts val="4200"/>
              <a:buNone/>
              <a:defRPr sz="4200">
                <a:solidFill>
                  <a:srgbClr val="FFFFFF"/>
                </a:solidFill>
              </a:defRPr>
            </a:lvl5pPr>
            <a:lvl6pPr lvl="5" algn="ctr" rtl="0">
              <a:lnSpc>
                <a:spcPct val="100000"/>
              </a:lnSpc>
              <a:spcBef>
                <a:spcPts val="0"/>
              </a:spcBef>
              <a:spcAft>
                <a:spcPts val="0"/>
              </a:spcAft>
              <a:buClr>
                <a:srgbClr val="FFFFFF"/>
              </a:buClr>
              <a:buSzPts val="4200"/>
              <a:buNone/>
              <a:defRPr sz="4200">
                <a:solidFill>
                  <a:srgbClr val="FFFFFF"/>
                </a:solidFill>
              </a:defRPr>
            </a:lvl6pPr>
            <a:lvl7pPr lvl="6" algn="ctr" rtl="0">
              <a:lnSpc>
                <a:spcPct val="100000"/>
              </a:lnSpc>
              <a:spcBef>
                <a:spcPts val="0"/>
              </a:spcBef>
              <a:spcAft>
                <a:spcPts val="0"/>
              </a:spcAft>
              <a:buClr>
                <a:srgbClr val="FFFFFF"/>
              </a:buClr>
              <a:buSzPts val="4200"/>
              <a:buNone/>
              <a:defRPr sz="4200">
                <a:solidFill>
                  <a:srgbClr val="FFFFFF"/>
                </a:solidFill>
              </a:defRPr>
            </a:lvl7pPr>
            <a:lvl8pPr lvl="7" algn="ctr" rtl="0">
              <a:lnSpc>
                <a:spcPct val="100000"/>
              </a:lnSpc>
              <a:spcBef>
                <a:spcPts val="0"/>
              </a:spcBef>
              <a:spcAft>
                <a:spcPts val="0"/>
              </a:spcAft>
              <a:buClr>
                <a:srgbClr val="FFFFFF"/>
              </a:buClr>
              <a:buSzPts val="4200"/>
              <a:buNone/>
              <a:defRPr sz="4200">
                <a:solidFill>
                  <a:srgbClr val="FFFFFF"/>
                </a:solidFill>
              </a:defRPr>
            </a:lvl8pPr>
            <a:lvl9pPr lvl="8" algn="ctr" rtl="0">
              <a:lnSpc>
                <a:spcPct val="100000"/>
              </a:lnSpc>
              <a:spcBef>
                <a:spcPts val="0"/>
              </a:spcBef>
              <a:spcAft>
                <a:spcPts val="0"/>
              </a:spcAft>
              <a:buClr>
                <a:srgbClr val="FFFFFF"/>
              </a:buClr>
              <a:buSzPts val="4200"/>
              <a:buNone/>
              <a:defRPr sz="4200">
                <a:solidFill>
                  <a:srgbClr val="FFFFFF"/>
                </a:solidFill>
              </a:defRPr>
            </a:lvl9pPr>
          </a:lstStyle>
          <a:p>
            <a:endParaRPr/>
          </a:p>
        </p:txBody>
      </p:sp>
      <p:sp>
        <p:nvSpPr>
          <p:cNvPr id="214" name="Google Shape;214;p45"/>
          <p:cNvSpPr txBox="1">
            <a:spLocks noGrp="1"/>
          </p:cNvSpPr>
          <p:nvPr>
            <p:ph type="subTitle" idx="3"/>
          </p:nvPr>
        </p:nvSpPr>
        <p:spPr>
          <a:xfrm>
            <a:off x="172925" y="2893800"/>
            <a:ext cx="2819700" cy="6972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FFFFFF"/>
              </a:buClr>
              <a:buSzPts val="1200"/>
              <a:buFont typeface="Montserrat"/>
              <a:buNone/>
              <a:defRPr sz="1200" b="0" i="0" u="none" strike="noStrike" cap="none">
                <a:solidFill>
                  <a:srgbClr val="FFFFFF"/>
                </a:solidFill>
                <a:latin typeface="Montserrat"/>
                <a:ea typeface="Montserrat"/>
                <a:cs typeface="Montserrat"/>
                <a:sym typeface="Montserrat"/>
              </a:defRPr>
            </a:lvl1pPr>
            <a:lvl2pPr marR="0" lvl="1" algn="ctr" rtl="0">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2pPr>
            <a:lvl3pPr marR="0" lvl="2" algn="ctr" rtl="0">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3pPr>
            <a:lvl4pPr marR="0" lvl="3" algn="ctr" rtl="0">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4pPr>
            <a:lvl5pPr marR="0" lvl="4" algn="ctr" rtl="0">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5pPr>
            <a:lvl6pPr marR="0" lvl="5" algn="ctr" rtl="0">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6pPr>
            <a:lvl7pPr marR="0" lvl="6" algn="ctr" rtl="0">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7pPr>
            <a:lvl8pPr marR="0" lvl="7" algn="ctr" rtl="0">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8pPr>
            <a:lvl9pPr marR="0" lvl="8" algn="ctr" rtl="0">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Section title and description 2 1 1">
  <p:cSld name="SECTION_TITLE_AND_DESCRIPTION_2_1_1">
    <p:bg>
      <p:bgPr>
        <a:blipFill>
          <a:blip r:embed="rId2">
            <a:alphaModFix/>
          </a:blip>
          <a:stretch>
            <a:fillRect/>
          </a:stretch>
        </a:blipFill>
        <a:effectLst/>
      </p:bgPr>
    </p:bg>
    <p:spTree>
      <p:nvGrpSpPr>
        <p:cNvPr id="1" name="Shape 215"/>
        <p:cNvGrpSpPr/>
        <p:nvPr/>
      </p:nvGrpSpPr>
      <p:grpSpPr>
        <a:xfrm>
          <a:off x="0" y="0"/>
          <a:ext cx="0" cy="0"/>
          <a:chOff x="0" y="0"/>
          <a:chExt cx="0" cy="0"/>
        </a:xfrm>
      </p:grpSpPr>
      <p:sp>
        <p:nvSpPr>
          <p:cNvPr id="216" name="Google Shape;216;p46"/>
          <p:cNvSpPr/>
          <p:nvPr/>
        </p:nvSpPr>
        <p:spPr>
          <a:xfrm>
            <a:off x="0" y="0"/>
            <a:ext cx="4925400" cy="5143500"/>
          </a:xfrm>
          <a:prstGeom prst="rect">
            <a:avLst/>
          </a:prstGeom>
          <a:solidFill>
            <a:srgbClr val="737373"/>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46"/>
          <p:cNvSpPr txBox="1">
            <a:spLocks noGrp="1"/>
          </p:cNvSpPr>
          <p:nvPr>
            <p:ph type="title"/>
          </p:nvPr>
        </p:nvSpPr>
        <p:spPr>
          <a:xfrm>
            <a:off x="681175" y="731263"/>
            <a:ext cx="4045200" cy="14823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218" name="Google Shape;218;p46"/>
          <p:cNvSpPr txBox="1">
            <a:spLocks noGrp="1"/>
          </p:cNvSpPr>
          <p:nvPr>
            <p:ph type="subTitle" idx="1"/>
          </p:nvPr>
        </p:nvSpPr>
        <p:spPr>
          <a:xfrm>
            <a:off x="5125250" y="166800"/>
            <a:ext cx="3812700" cy="9012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600"/>
              <a:buFont typeface="Montserrat"/>
              <a:buNone/>
              <a:defRPr sz="1600" b="0" i="0" u="none" strike="noStrike" cap="none">
                <a:solidFill>
                  <a:srgbClr val="000000"/>
                </a:solidFill>
                <a:latin typeface="Montserrat"/>
                <a:ea typeface="Montserrat"/>
                <a:cs typeface="Montserrat"/>
                <a:sym typeface="Montserrat"/>
              </a:defRPr>
            </a:lvl1pPr>
            <a:lvl2pPr marR="0" lvl="1"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9pPr>
          </a:lstStyle>
          <a:p>
            <a:endParaRPr/>
          </a:p>
        </p:txBody>
      </p:sp>
      <p:grpSp>
        <p:nvGrpSpPr>
          <p:cNvPr id="219" name="Google Shape;219;p46"/>
          <p:cNvGrpSpPr/>
          <p:nvPr/>
        </p:nvGrpSpPr>
        <p:grpSpPr>
          <a:xfrm>
            <a:off x="-6" y="655322"/>
            <a:ext cx="480312" cy="1314152"/>
            <a:chOff x="4402799" y="-1"/>
            <a:chExt cx="5159100" cy="1314152"/>
          </a:xfrm>
        </p:grpSpPr>
        <p:sp>
          <p:nvSpPr>
            <p:cNvPr id="220" name="Google Shape;220;p46"/>
            <p:cNvSpPr/>
            <p:nvPr/>
          </p:nvSpPr>
          <p:spPr>
            <a:xfrm rot="-5400000" flipH="1">
              <a:off x="6835799" y="-2433001"/>
              <a:ext cx="293100" cy="5159100"/>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46"/>
            <p:cNvSpPr/>
            <p:nvPr/>
          </p:nvSpPr>
          <p:spPr>
            <a:xfrm rot="-5400000" flipH="1">
              <a:off x="6835799" y="-2216088"/>
              <a:ext cx="293100" cy="5159100"/>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46"/>
            <p:cNvSpPr/>
            <p:nvPr/>
          </p:nvSpPr>
          <p:spPr>
            <a:xfrm rot="-5400000" flipH="1">
              <a:off x="6835799" y="-1999576"/>
              <a:ext cx="293100" cy="5159100"/>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46"/>
            <p:cNvSpPr/>
            <p:nvPr/>
          </p:nvSpPr>
          <p:spPr>
            <a:xfrm rot="-5400000" flipH="1">
              <a:off x="6835799" y="-1782676"/>
              <a:ext cx="293100" cy="5159100"/>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46"/>
            <p:cNvSpPr/>
            <p:nvPr/>
          </p:nvSpPr>
          <p:spPr>
            <a:xfrm rot="-5400000" flipH="1">
              <a:off x="6835799" y="-1566151"/>
              <a:ext cx="293100" cy="5159100"/>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46"/>
            <p:cNvSpPr/>
            <p:nvPr/>
          </p:nvSpPr>
          <p:spPr>
            <a:xfrm rot="-5400000" flipH="1">
              <a:off x="6867149" y="-1380599"/>
              <a:ext cx="230400" cy="5159100"/>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2 1 2">
  <p:cSld name="SECTION_TITLE_AND_DESCRIPTION_2_1_2">
    <p:bg>
      <p:bgPr>
        <a:blipFill>
          <a:blip r:embed="rId2">
            <a:alphaModFix/>
          </a:blip>
          <a:stretch>
            <a:fillRect/>
          </a:stretch>
        </a:blipFill>
        <a:effectLst/>
      </p:bgPr>
    </p:bg>
    <p:spTree>
      <p:nvGrpSpPr>
        <p:cNvPr id="1" name="Shape 226"/>
        <p:cNvGrpSpPr/>
        <p:nvPr/>
      </p:nvGrpSpPr>
      <p:grpSpPr>
        <a:xfrm>
          <a:off x="0" y="0"/>
          <a:ext cx="0" cy="0"/>
          <a:chOff x="0" y="0"/>
          <a:chExt cx="0" cy="0"/>
        </a:xfrm>
      </p:grpSpPr>
      <p:sp>
        <p:nvSpPr>
          <p:cNvPr id="227" name="Google Shape;227;p47"/>
          <p:cNvSpPr txBox="1">
            <a:spLocks noGrp="1"/>
          </p:cNvSpPr>
          <p:nvPr>
            <p:ph type="title"/>
          </p:nvPr>
        </p:nvSpPr>
        <p:spPr>
          <a:xfrm>
            <a:off x="3786675" y="202450"/>
            <a:ext cx="4656900" cy="14823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3600"/>
              <a:buFont typeface="Montserrat"/>
              <a:buNone/>
              <a:defRPr sz="3600" b="1">
                <a:latin typeface="Montserrat"/>
                <a:ea typeface="Montserrat"/>
                <a:cs typeface="Montserrat"/>
                <a:sym typeface="Montserrat"/>
              </a:defRPr>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228" name="Google Shape;228;p47"/>
          <p:cNvSpPr txBox="1">
            <a:spLocks noGrp="1"/>
          </p:cNvSpPr>
          <p:nvPr>
            <p:ph type="subTitle" idx="1"/>
          </p:nvPr>
        </p:nvSpPr>
        <p:spPr>
          <a:xfrm>
            <a:off x="3813875" y="1379950"/>
            <a:ext cx="4553400" cy="123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Title and body 1">
  <p:cSld name="TITLE_AND_BODY_1">
    <p:bg>
      <p:bgPr>
        <a:blipFill>
          <a:blip r:embed="rId2">
            <a:alphaModFix/>
          </a:blip>
          <a:stretch>
            <a:fillRect/>
          </a:stretch>
        </a:blipFill>
        <a:effectLst/>
      </p:bgPr>
    </p:bg>
    <p:spTree>
      <p:nvGrpSpPr>
        <p:cNvPr id="1" name="Shape 229"/>
        <p:cNvGrpSpPr/>
        <p:nvPr/>
      </p:nvGrpSpPr>
      <p:grpSpPr>
        <a:xfrm>
          <a:off x="0" y="0"/>
          <a:ext cx="0" cy="0"/>
          <a:chOff x="0" y="0"/>
          <a:chExt cx="0" cy="0"/>
        </a:xfrm>
      </p:grpSpPr>
      <p:sp>
        <p:nvSpPr>
          <p:cNvPr id="230" name="Google Shape;230;p48"/>
          <p:cNvSpPr txBox="1">
            <a:spLocks noGrp="1"/>
          </p:cNvSpPr>
          <p:nvPr>
            <p:ph type="title"/>
          </p:nvPr>
        </p:nvSpPr>
        <p:spPr>
          <a:xfrm>
            <a:off x="2101825" y="529350"/>
            <a:ext cx="57675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3600"/>
              <a:buFont typeface="Montserrat"/>
              <a:buNone/>
              <a:defRPr sz="3600" b="1">
                <a:latin typeface="Montserrat"/>
                <a:ea typeface="Montserrat"/>
                <a:cs typeface="Montserrat"/>
                <a:sym typeface="Montserrat"/>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31" name="Google Shape;231;p48"/>
          <p:cNvSpPr txBox="1">
            <a:spLocks noGrp="1"/>
          </p:cNvSpPr>
          <p:nvPr>
            <p:ph type="subTitle" idx="1"/>
          </p:nvPr>
        </p:nvSpPr>
        <p:spPr>
          <a:xfrm>
            <a:off x="2133775" y="1451250"/>
            <a:ext cx="4553400" cy="123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600"/>
              <a:buFont typeface="Montserrat"/>
              <a:buNone/>
              <a:defRPr sz="1600" b="0" i="0" u="none" strike="noStrike" cap="none">
                <a:solidFill>
                  <a:srgbClr val="000000"/>
                </a:solidFill>
                <a:latin typeface="Montserrat"/>
                <a:ea typeface="Montserrat"/>
                <a:cs typeface="Montserrat"/>
                <a:sym typeface="Montserrat"/>
              </a:defRPr>
            </a:lvl1pPr>
            <a:lvl2pPr marR="0" lvl="1"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Section title and description 2 1 2 1">
  <p:cSld name="SECTION_TITLE_AND_DESCRIPTION_2_1_2_1">
    <p:bg>
      <p:bgPr>
        <a:blipFill>
          <a:blip r:embed="rId2">
            <a:alphaModFix/>
          </a:blip>
          <a:stretch>
            <a:fillRect/>
          </a:stretch>
        </a:blipFill>
        <a:effectLst/>
      </p:bgPr>
    </p:bg>
    <p:spTree>
      <p:nvGrpSpPr>
        <p:cNvPr id="1" name="Shape 232"/>
        <p:cNvGrpSpPr/>
        <p:nvPr/>
      </p:nvGrpSpPr>
      <p:grpSpPr>
        <a:xfrm>
          <a:off x="0" y="0"/>
          <a:ext cx="0" cy="0"/>
          <a:chOff x="0" y="0"/>
          <a:chExt cx="0" cy="0"/>
        </a:xfrm>
      </p:grpSpPr>
      <p:sp>
        <p:nvSpPr>
          <p:cNvPr id="233" name="Google Shape;233;p49"/>
          <p:cNvSpPr txBox="1">
            <a:spLocks noGrp="1"/>
          </p:cNvSpPr>
          <p:nvPr>
            <p:ph type="subTitle" idx="1"/>
          </p:nvPr>
        </p:nvSpPr>
        <p:spPr>
          <a:xfrm>
            <a:off x="4774975" y="0"/>
            <a:ext cx="4172400" cy="123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600"/>
              <a:buFont typeface="Montserrat"/>
              <a:buNone/>
              <a:defRPr sz="1600" b="1" i="0" u="none" strike="noStrike" cap="none">
                <a:solidFill>
                  <a:srgbClr val="000000"/>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9pPr>
          </a:lstStyle>
          <a:p>
            <a:endParaRPr/>
          </a:p>
        </p:txBody>
      </p:sp>
      <p:sp>
        <p:nvSpPr>
          <p:cNvPr id="234" name="Google Shape;234;p49"/>
          <p:cNvSpPr/>
          <p:nvPr/>
        </p:nvSpPr>
        <p:spPr>
          <a:xfrm>
            <a:off x="-2" y="0"/>
            <a:ext cx="4572000" cy="3519000"/>
          </a:xfrm>
          <a:prstGeom prst="rect">
            <a:avLst/>
          </a:prstGeom>
          <a:solidFill>
            <a:srgbClr val="737373"/>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49"/>
          <p:cNvSpPr txBox="1">
            <a:spLocks noGrp="1"/>
          </p:cNvSpPr>
          <p:nvPr>
            <p:ph type="title"/>
          </p:nvPr>
        </p:nvSpPr>
        <p:spPr>
          <a:xfrm>
            <a:off x="117275" y="587900"/>
            <a:ext cx="4172400" cy="1482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1pPr>
            <a:lvl2pPr lvl="1" algn="ctr" rtl="0">
              <a:lnSpc>
                <a:spcPct val="100000"/>
              </a:lnSpc>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2pPr>
            <a:lvl3pPr lvl="2" algn="ctr" rtl="0">
              <a:lnSpc>
                <a:spcPct val="100000"/>
              </a:lnSpc>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3pPr>
            <a:lvl4pPr lvl="3" algn="ctr" rtl="0">
              <a:lnSpc>
                <a:spcPct val="100000"/>
              </a:lnSpc>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4pPr>
            <a:lvl5pPr lvl="4" algn="ctr" rtl="0">
              <a:lnSpc>
                <a:spcPct val="100000"/>
              </a:lnSpc>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5pPr>
            <a:lvl6pPr lvl="5" algn="ctr" rtl="0">
              <a:lnSpc>
                <a:spcPct val="100000"/>
              </a:lnSpc>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6pPr>
            <a:lvl7pPr lvl="6" algn="ctr" rtl="0">
              <a:lnSpc>
                <a:spcPct val="100000"/>
              </a:lnSpc>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7pPr>
            <a:lvl8pPr lvl="7" algn="ctr" rtl="0">
              <a:lnSpc>
                <a:spcPct val="100000"/>
              </a:lnSpc>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8pPr>
            <a:lvl9pPr lvl="8" algn="ctr" rtl="0">
              <a:lnSpc>
                <a:spcPct val="100000"/>
              </a:lnSpc>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bg>
      <p:bgPr>
        <a:blipFill>
          <a:blip r:embed="rId2">
            <a:alphaModFix/>
          </a:blip>
          <a:stretch>
            <a:fillRect/>
          </a:stretch>
        </a:blipFill>
        <a:effectLst/>
      </p:bgPr>
    </p:bg>
    <p:spTree>
      <p:nvGrpSpPr>
        <p:cNvPr id="1" name="Shape 236"/>
        <p:cNvGrpSpPr/>
        <p:nvPr/>
      </p:nvGrpSpPr>
      <p:grpSpPr>
        <a:xfrm>
          <a:off x="0" y="0"/>
          <a:ext cx="0" cy="0"/>
          <a:chOff x="0" y="0"/>
          <a:chExt cx="0" cy="0"/>
        </a:xfrm>
      </p:grpSpPr>
      <p:sp>
        <p:nvSpPr>
          <p:cNvPr id="237" name="Google Shape;237;p50"/>
          <p:cNvSpPr txBox="1">
            <a:spLocks noGrp="1"/>
          </p:cNvSpPr>
          <p:nvPr>
            <p:ph type="title"/>
          </p:nvPr>
        </p:nvSpPr>
        <p:spPr>
          <a:xfrm>
            <a:off x="2977800" y="3766750"/>
            <a:ext cx="31884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Montserrat"/>
              <a:buNone/>
              <a:defRPr sz="1600">
                <a:latin typeface="Montserrat"/>
                <a:ea typeface="Montserrat"/>
                <a:cs typeface="Montserrat"/>
                <a:sym typeface="Montserrat"/>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38" name="Google Shape;238;p50"/>
          <p:cNvSpPr/>
          <p:nvPr/>
        </p:nvSpPr>
        <p:spPr>
          <a:xfrm>
            <a:off x="3754402" y="1704105"/>
            <a:ext cx="1635125" cy="1635118"/>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50"/>
          <p:cNvSpPr txBox="1"/>
          <p:nvPr/>
        </p:nvSpPr>
        <p:spPr>
          <a:xfrm>
            <a:off x="616765" y="494878"/>
            <a:ext cx="7910400" cy="538500"/>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Clr>
                <a:srgbClr val="000000"/>
              </a:buClr>
              <a:buSzPts val="3500"/>
              <a:buFont typeface="Arial"/>
              <a:buNone/>
            </a:pPr>
            <a:r>
              <a:rPr lang="en" sz="3500" b="0" i="0" u="none" strike="noStrike" cap="none">
                <a:solidFill>
                  <a:srgbClr val="49403C"/>
                </a:solidFill>
                <a:latin typeface="Montserrat Black"/>
                <a:ea typeface="Montserrat Black"/>
                <a:cs typeface="Montserrat Black"/>
                <a:sym typeface="Montserrat Black"/>
              </a:rPr>
              <a:t>Presenter</a:t>
            </a:r>
            <a:endParaRPr sz="3500" b="0" i="0" u="none" strike="noStrike" cap="none">
              <a:solidFill>
                <a:srgbClr val="49403C"/>
              </a:solidFill>
              <a:latin typeface="Montserrat Black"/>
              <a:ea typeface="Montserrat Black"/>
              <a:cs typeface="Montserrat Black"/>
              <a:sym typeface="Montserrat Black"/>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Title only 2">
  <p:cSld name="TITLE_ONLY_2">
    <p:bg>
      <p:bgPr>
        <a:blipFill>
          <a:blip r:embed="rId2">
            <a:alphaModFix/>
          </a:blip>
          <a:stretch>
            <a:fillRect/>
          </a:stretch>
        </a:blipFill>
        <a:effectLst/>
      </p:bgPr>
    </p:bg>
    <p:spTree>
      <p:nvGrpSpPr>
        <p:cNvPr id="1" name="Shape 240"/>
        <p:cNvGrpSpPr/>
        <p:nvPr/>
      </p:nvGrpSpPr>
      <p:grpSpPr>
        <a:xfrm>
          <a:off x="0" y="0"/>
          <a:ext cx="0" cy="0"/>
          <a:chOff x="0" y="0"/>
          <a:chExt cx="0" cy="0"/>
        </a:xfrm>
      </p:grpSpPr>
      <p:sp>
        <p:nvSpPr>
          <p:cNvPr id="241" name="Google Shape;241;p51"/>
          <p:cNvSpPr txBox="1">
            <a:spLocks noGrp="1"/>
          </p:cNvSpPr>
          <p:nvPr>
            <p:ph type="title"/>
          </p:nvPr>
        </p:nvSpPr>
        <p:spPr>
          <a:xfrm>
            <a:off x="2453225" y="3690550"/>
            <a:ext cx="19698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Montserrat"/>
              <a:buNone/>
              <a:defRPr sz="1600">
                <a:latin typeface="Montserrat"/>
                <a:ea typeface="Montserrat"/>
                <a:cs typeface="Montserrat"/>
                <a:sym typeface="Montserrat"/>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42" name="Google Shape;242;p51"/>
          <p:cNvSpPr txBox="1"/>
          <p:nvPr/>
        </p:nvSpPr>
        <p:spPr>
          <a:xfrm>
            <a:off x="616765" y="494878"/>
            <a:ext cx="7910400" cy="538500"/>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Clr>
                <a:srgbClr val="000000"/>
              </a:buClr>
              <a:buSzPts val="3500"/>
              <a:buFont typeface="Arial"/>
              <a:buNone/>
            </a:pPr>
            <a:r>
              <a:rPr lang="en" sz="3500" b="0" i="0" u="none" strike="noStrike" cap="none">
                <a:solidFill>
                  <a:srgbClr val="49403C"/>
                </a:solidFill>
                <a:latin typeface="Montserrat Black"/>
                <a:ea typeface="Montserrat Black"/>
                <a:cs typeface="Montserrat Black"/>
                <a:sym typeface="Montserrat Black"/>
              </a:rPr>
              <a:t>Presenters</a:t>
            </a:r>
            <a:endParaRPr sz="3500" b="0" i="0" u="none" strike="noStrike" cap="none">
              <a:solidFill>
                <a:srgbClr val="49403C"/>
              </a:solidFill>
              <a:latin typeface="Montserrat Black"/>
              <a:ea typeface="Montserrat Black"/>
              <a:cs typeface="Montserrat Black"/>
              <a:sym typeface="Montserrat Black"/>
            </a:endParaRPr>
          </a:p>
        </p:txBody>
      </p:sp>
      <p:sp>
        <p:nvSpPr>
          <p:cNvPr id="243" name="Google Shape;243;p51"/>
          <p:cNvSpPr/>
          <p:nvPr/>
        </p:nvSpPr>
        <p:spPr>
          <a:xfrm>
            <a:off x="2663607" y="1705696"/>
            <a:ext cx="1635125" cy="1635118"/>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51"/>
          <p:cNvSpPr/>
          <p:nvPr/>
        </p:nvSpPr>
        <p:spPr>
          <a:xfrm>
            <a:off x="4658156" y="1705708"/>
            <a:ext cx="1635125" cy="1635118"/>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51"/>
          <p:cNvSpPr txBox="1">
            <a:spLocks noGrp="1"/>
          </p:cNvSpPr>
          <p:nvPr>
            <p:ph type="title" idx="2"/>
          </p:nvPr>
        </p:nvSpPr>
        <p:spPr>
          <a:xfrm>
            <a:off x="4538025" y="3690550"/>
            <a:ext cx="19698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Montserrat"/>
              <a:buNone/>
              <a:defRPr sz="1600">
                <a:latin typeface="Montserrat"/>
                <a:ea typeface="Montserrat"/>
                <a:cs typeface="Montserrat"/>
                <a:sym typeface="Montserrat"/>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Title only 2 1">
  <p:cSld name="TITLE_ONLY_2_1">
    <p:bg>
      <p:bgPr>
        <a:blipFill>
          <a:blip r:embed="rId2">
            <a:alphaModFix/>
          </a:blip>
          <a:stretch>
            <a:fillRect/>
          </a:stretch>
        </a:blipFill>
        <a:effectLst/>
      </p:bgPr>
    </p:bg>
    <p:spTree>
      <p:nvGrpSpPr>
        <p:cNvPr id="1" name="Shape 246"/>
        <p:cNvGrpSpPr/>
        <p:nvPr/>
      </p:nvGrpSpPr>
      <p:grpSpPr>
        <a:xfrm>
          <a:off x="0" y="0"/>
          <a:ext cx="0" cy="0"/>
          <a:chOff x="0" y="0"/>
          <a:chExt cx="0" cy="0"/>
        </a:xfrm>
      </p:grpSpPr>
      <p:sp>
        <p:nvSpPr>
          <p:cNvPr id="247" name="Google Shape;247;p52"/>
          <p:cNvSpPr txBox="1">
            <a:spLocks noGrp="1"/>
          </p:cNvSpPr>
          <p:nvPr>
            <p:ph type="title"/>
          </p:nvPr>
        </p:nvSpPr>
        <p:spPr>
          <a:xfrm>
            <a:off x="1510707" y="3690550"/>
            <a:ext cx="19698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Montserrat"/>
              <a:buNone/>
              <a:defRPr sz="1600">
                <a:latin typeface="Montserrat"/>
                <a:ea typeface="Montserrat"/>
                <a:cs typeface="Montserrat"/>
                <a:sym typeface="Montserrat"/>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48" name="Google Shape;248;p52"/>
          <p:cNvSpPr txBox="1"/>
          <p:nvPr/>
        </p:nvSpPr>
        <p:spPr>
          <a:xfrm>
            <a:off x="1060114" y="494878"/>
            <a:ext cx="7910400" cy="538500"/>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Clr>
                <a:srgbClr val="000000"/>
              </a:buClr>
              <a:buSzPts val="3500"/>
              <a:buFont typeface="Arial"/>
              <a:buNone/>
            </a:pPr>
            <a:r>
              <a:rPr lang="en" sz="3500" b="0" i="0" u="none" strike="noStrike" cap="none">
                <a:solidFill>
                  <a:srgbClr val="49403C"/>
                </a:solidFill>
                <a:latin typeface="Saira Thin"/>
                <a:ea typeface="Saira Thin"/>
                <a:cs typeface="Saira Thin"/>
                <a:sym typeface="Saira Thin"/>
              </a:rPr>
              <a:t>Presenters</a:t>
            </a:r>
            <a:endParaRPr sz="3500" b="0" i="0" u="none" strike="noStrike" cap="none">
              <a:solidFill>
                <a:srgbClr val="49403C"/>
              </a:solidFill>
              <a:latin typeface="Saira Thin"/>
              <a:ea typeface="Saira Thin"/>
              <a:cs typeface="Saira Thin"/>
              <a:sym typeface="Saira Thin"/>
            </a:endParaRPr>
          </a:p>
        </p:txBody>
      </p:sp>
      <p:sp>
        <p:nvSpPr>
          <p:cNvPr id="249" name="Google Shape;249;p52"/>
          <p:cNvSpPr txBox="1">
            <a:spLocks noGrp="1"/>
          </p:cNvSpPr>
          <p:nvPr>
            <p:ph type="title" idx="2"/>
          </p:nvPr>
        </p:nvSpPr>
        <p:spPr>
          <a:xfrm>
            <a:off x="3988882" y="3690550"/>
            <a:ext cx="19698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Montserrat"/>
              <a:buNone/>
              <a:defRPr sz="1600">
                <a:latin typeface="Montserrat"/>
                <a:ea typeface="Montserrat"/>
                <a:cs typeface="Montserrat"/>
                <a:sym typeface="Montserrat"/>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50" name="Google Shape;250;p52"/>
          <p:cNvSpPr/>
          <p:nvPr/>
        </p:nvSpPr>
        <p:spPr>
          <a:xfrm>
            <a:off x="1678064" y="1704108"/>
            <a:ext cx="1635125" cy="1635118"/>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52"/>
          <p:cNvSpPr/>
          <p:nvPr/>
        </p:nvSpPr>
        <p:spPr>
          <a:xfrm>
            <a:off x="4154626" y="1704108"/>
            <a:ext cx="1635125" cy="1635118"/>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52"/>
          <p:cNvSpPr/>
          <p:nvPr/>
        </p:nvSpPr>
        <p:spPr>
          <a:xfrm>
            <a:off x="6631188" y="1704108"/>
            <a:ext cx="1635125" cy="1635118"/>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52"/>
          <p:cNvSpPr txBox="1">
            <a:spLocks noGrp="1"/>
          </p:cNvSpPr>
          <p:nvPr>
            <p:ph type="title" idx="3"/>
          </p:nvPr>
        </p:nvSpPr>
        <p:spPr>
          <a:xfrm>
            <a:off x="6528382" y="3690550"/>
            <a:ext cx="19698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Montserrat"/>
              <a:buNone/>
              <a:defRPr sz="1600">
                <a:latin typeface="Montserrat"/>
                <a:ea typeface="Montserrat"/>
                <a:cs typeface="Montserrat"/>
                <a:sym typeface="Montserrat"/>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Title only 1">
  <p:cSld name="TITLE_ONLY_1">
    <p:bg>
      <p:bgPr>
        <a:blipFill>
          <a:blip r:embed="rId2">
            <a:alphaModFix/>
          </a:blip>
          <a:stretch>
            <a:fillRect/>
          </a:stretch>
        </a:blipFill>
        <a:effectLst/>
      </p:bgPr>
    </p:bg>
    <p:spTree>
      <p:nvGrpSpPr>
        <p:cNvPr id="1" name="Shape 254"/>
        <p:cNvGrpSpPr/>
        <p:nvPr/>
      </p:nvGrpSpPr>
      <p:grpSpPr>
        <a:xfrm>
          <a:off x="0" y="0"/>
          <a:ext cx="0" cy="0"/>
          <a:chOff x="0" y="0"/>
          <a:chExt cx="0" cy="0"/>
        </a:xfrm>
      </p:grpSpPr>
      <p:grpSp>
        <p:nvGrpSpPr>
          <p:cNvPr id="255" name="Google Shape;255;p53"/>
          <p:cNvGrpSpPr/>
          <p:nvPr/>
        </p:nvGrpSpPr>
        <p:grpSpPr>
          <a:xfrm>
            <a:off x="2017837" y="660300"/>
            <a:ext cx="5108288" cy="3646963"/>
            <a:chOff x="0" y="-9525"/>
            <a:chExt cx="13622100" cy="9725236"/>
          </a:xfrm>
        </p:grpSpPr>
        <p:sp>
          <p:nvSpPr>
            <p:cNvPr id="256" name="Google Shape;256;p53"/>
            <p:cNvSpPr txBox="1"/>
            <p:nvPr/>
          </p:nvSpPr>
          <p:spPr>
            <a:xfrm>
              <a:off x="0" y="9018211"/>
              <a:ext cx="13622100" cy="697500"/>
            </a:xfrm>
            <a:prstGeom prst="rect">
              <a:avLst/>
            </a:prstGeom>
            <a:noFill/>
            <a:ln>
              <a:noFill/>
            </a:ln>
          </p:spPr>
          <p:txBody>
            <a:bodyPr spcFirstLastPara="1" wrap="square" lIns="0" tIns="0" rIns="0" bIns="0" anchor="t" anchorCtr="0">
              <a:noAutofit/>
            </a:bodyPr>
            <a:lstStyle/>
            <a:p>
              <a:pPr marL="0" marR="0" lvl="0" indent="0" algn="ctr" rtl="0">
                <a:lnSpc>
                  <a:spcPct val="160714"/>
                </a:lnSpc>
                <a:spcBef>
                  <a:spcPts val="0"/>
                </a:spcBef>
                <a:spcAft>
                  <a:spcPts val="0"/>
                </a:spcAft>
                <a:buClr>
                  <a:srgbClr val="000000"/>
                </a:buClr>
                <a:buSzPts val="1400"/>
                <a:buFont typeface="Arial"/>
                <a:buNone/>
              </a:pPr>
              <a:r>
                <a:rPr lang="en" sz="1400" b="0" i="0" u="none" strike="noStrike" cap="none">
                  <a:solidFill>
                    <a:srgbClr val="49403C"/>
                  </a:solidFill>
                  <a:latin typeface="Montserrat"/>
                  <a:ea typeface="Montserrat"/>
                  <a:cs typeface="Montserrat"/>
                  <a:sym typeface="Montserrat"/>
                </a:rPr>
                <a:t>info@equalityohio.org</a:t>
              </a:r>
              <a:endParaRPr sz="1400" b="0" i="0" u="none" strike="noStrike" cap="none">
                <a:solidFill>
                  <a:srgbClr val="49403C"/>
                </a:solidFill>
                <a:latin typeface="Montserrat"/>
                <a:ea typeface="Montserrat"/>
                <a:cs typeface="Montserrat"/>
                <a:sym typeface="Montserrat"/>
              </a:endParaRPr>
            </a:p>
          </p:txBody>
        </p:sp>
        <p:sp>
          <p:nvSpPr>
            <p:cNvPr id="257" name="Google Shape;257;p53"/>
            <p:cNvSpPr txBox="1"/>
            <p:nvPr/>
          </p:nvSpPr>
          <p:spPr>
            <a:xfrm>
              <a:off x="0" y="-9525"/>
              <a:ext cx="13622100" cy="1419300"/>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Clr>
                  <a:srgbClr val="000000"/>
                </a:buClr>
                <a:buSzPts val="3500"/>
                <a:buFont typeface="Arial"/>
                <a:buNone/>
              </a:pPr>
              <a:r>
                <a:rPr lang="en" sz="3500" b="0" i="0" u="none" strike="noStrike" cap="none">
                  <a:solidFill>
                    <a:srgbClr val="49403C"/>
                  </a:solidFill>
                  <a:latin typeface="Saira Thin"/>
                  <a:ea typeface="Saira Thin"/>
                  <a:cs typeface="Saira Thin"/>
                  <a:sym typeface="Saira Thin"/>
                </a:rPr>
                <a:t>CONTACT US</a:t>
              </a:r>
              <a:endParaRPr sz="700" b="0" i="0" u="none" strike="noStrike" cap="none">
                <a:solidFill>
                  <a:srgbClr val="000000"/>
                </a:solidFill>
                <a:latin typeface="Arial"/>
                <a:ea typeface="Arial"/>
                <a:cs typeface="Arial"/>
                <a:sym typeface="Arial"/>
              </a:endParaRPr>
            </a:p>
          </p:txBody>
        </p:sp>
        <p:sp>
          <p:nvSpPr>
            <p:cNvPr id="258" name="Google Shape;258;p53"/>
            <p:cNvSpPr txBox="1"/>
            <p:nvPr/>
          </p:nvSpPr>
          <p:spPr>
            <a:xfrm>
              <a:off x="0" y="8293936"/>
              <a:ext cx="13622100" cy="751500"/>
            </a:xfrm>
            <a:prstGeom prst="rect">
              <a:avLst/>
            </a:prstGeom>
            <a:noFill/>
            <a:ln>
              <a:noFill/>
            </a:ln>
          </p:spPr>
          <p:txBody>
            <a:bodyPr spcFirstLastPara="1" wrap="square" lIns="0" tIns="0" rIns="0" bIns="0" anchor="t" anchorCtr="0">
              <a:noAutofit/>
            </a:bodyPr>
            <a:lstStyle/>
            <a:p>
              <a:pPr marL="0" marR="0" lvl="0" indent="0" algn="ctr" rtl="0">
                <a:lnSpc>
                  <a:spcPct val="139970"/>
                </a:lnSpc>
                <a:spcBef>
                  <a:spcPts val="0"/>
                </a:spcBef>
                <a:spcAft>
                  <a:spcPts val="0"/>
                </a:spcAft>
                <a:buClr>
                  <a:srgbClr val="000000"/>
                </a:buClr>
                <a:buSzPts val="1700"/>
                <a:buFont typeface="Arial"/>
                <a:buNone/>
              </a:pPr>
              <a:r>
                <a:rPr lang="en" sz="1700" b="1" i="0" u="none" strike="noStrike" cap="none">
                  <a:solidFill>
                    <a:srgbClr val="49403C"/>
                  </a:solidFill>
                  <a:latin typeface="Montserrat"/>
                  <a:ea typeface="Montserrat"/>
                  <a:cs typeface="Montserrat"/>
                  <a:sym typeface="Montserrat"/>
                </a:rPr>
                <a:t>E-mail Address</a:t>
              </a:r>
              <a:endParaRPr sz="700" b="0" i="0" u="none" strike="noStrike" cap="none">
                <a:solidFill>
                  <a:srgbClr val="000000"/>
                </a:solidFill>
                <a:latin typeface="Arial"/>
                <a:ea typeface="Arial"/>
                <a:cs typeface="Arial"/>
                <a:sym typeface="Arial"/>
              </a:endParaRPr>
            </a:p>
          </p:txBody>
        </p:sp>
        <p:sp>
          <p:nvSpPr>
            <p:cNvPr id="259" name="Google Shape;259;p53"/>
            <p:cNvSpPr txBox="1"/>
            <p:nvPr/>
          </p:nvSpPr>
          <p:spPr>
            <a:xfrm>
              <a:off x="0" y="5505820"/>
              <a:ext cx="13622100" cy="751500"/>
            </a:xfrm>
            <a:prstGeom prst="rect">
              <a:avLst/>
            </a:prstGeom>
            <a:noFill/>
            <a:ln>
              <a:noFill/>
            </a:ln>
          </p:spPr>
          <p:txBody>
            <a:bodyPr spcFirstLastPara="1" wrap="square" lIns="0" tIns="0" rIns="0" bIns="0" anchor="t" anchorCtr="0">
              <a:noAutofit/>
            </a:bodyPr>
            <a:lstStyle/>
            <a:p>
              <a:pPr marL="0" marR="0" lvl="0" indent="0" algn="ctr" rtl="0">
                <a:lnSpc>
                  <a:spcPct val="139970"/>
                </a:lnSpc>
                <a:spcBef>
                  <a:spcPts val="0"/>
                </a:spcBef>
                <a:spcAft>
                  <a:spcPts val="0"/>
                </a:spcAft>
                <a:buClr>
                  <a:srgbClr val="000000"/>
                </a:buClr>
                <a:buSzPts val="1700"/>
                <a:buFont typeface="Arial"/>
                <a:buNone/>
              </a:pPr>
              <a:r>
                <a:rPr lang="en" sz="1700" b="1" i="0" u="none" strike="noStrike" cap="none">
                  <a:solidFill>
                    <a:srgbClr val="49403C"/>
                  </a:solidFill>
                  <a:latin typeface="Montserrat"/>
                  <a:ea typeface="Montserrat"/>
                  <a:cs typeface="Montserrat"/>
                  <a:sym typeface="Montserrat"/>
                </a:rPr>
                <a:t>Phone Number</a:t>
              </a:r>
              <a:endParaRPr sz="700" b="0" i="0" u="none" strike="noStrike" cap="none">
                <a:solidFill>
                  <a:srgbClr val="000000"/>
                </a:solidFill>
                <a:latin typeface="Arial"/>
                <a:ea typeface="Arial"/>
                <a:cs typeface="Arial"/>
                <a:sym typeface="Arial"/>
              </a:endParaRPr>
            </a:p>
          </p:txBody>
        </p:sp>
        <p:sp>
          <p:nvSpPr>
            <p:cNvPr id="260" name="Google Shape;260;p53"/>
            <p:cNvSpPr txBox="1"/>
            <p:nvPr/>
          </p:nvSpPr>
          <p:spPr>
            <a:xfrm>
              <a:off x="0" y="6267028"/>
              <a:ext cx="13622100" cy="689700"/>
            </a:xfrm>
            <a:prstGeom prst="rect">
              <a:avLst/>
            </a:prstGeom>
            <a:noFill/>
            <a:ln>
              <a:noFill/>
            </a:ln>
          </p:spPr>
          <p:txBody>
            <a:bodyPr spcFirstLastPara="1" wrap="square" lIns="0" tIns="0" rIns="0" bIns="0" anchor="t" anchorCtr="0">
              <a:noAutofit/>
            </a:bodyPr>
            <a:lstStyle/>
            <a:p>
              <a:pPr marL="0" marR="0" lvl="0" indent="0" algn="ctr" rtl="0">
                <a:lnSpc>
                  <a:spcPct val="160714"/>
                </a:lnSpc>
                <a:spcBef>
                  <a:spcPts val="0"/>
                </a:spcBef>
                <a:spcAft>
                  <a:spcPts val="0"/>
                </a:spcAft>
                <a:buClr>
                  <a:srgbClr val="000000"/>
                </a:buClr>
                <a:buSzPts val="1400"/>
                <a:buFont typeface="Arial"/>
                <a:buNone/>
              </a:pPr>
              <a:r>
                <a:rPr lang="en" sz="1400" b="0" i="0" u="none" strike="noStrike" cap="none">
                  <a:solidFill>
                    <a:srgbClr val="000000"/>
                  </a:solidFill>
                  <a:latin typeface="Montserrat"/>
                  <a:ea typeface="Montserrat"/>
                  <a:cs typeface="Montserrat"/>
                  <a:sym typeface="Montserrat"/>
                </a:rPr>
                <a:t>(614) 224-0400</a:t>
              </a:r>
              <a:endParaRPr sz="1400" b="0" i="0" u="none" strike="noStrike" cap="none">
                <a:solidFill>
                  <a:srgbClr val="49403C"/>
                </a:solidFill>
                <a:latin typeface="Montserrat"/>
                <a:ea typeface="Montserrat"/>
                <a:cs typeface="Montserrat"/>
                <a:sym typeface="Montserrat"/>
              </a:endParaRPr>
            </a:p>
          </p:txBody>
        </p:sp>
        <p:sp>
          <p:nvSpPr>
            <p:cNvPr id="261" name="Google Shape;261;p53"/>
            <p:cNvSpPr txBox="1"/>
            <p:nvPr/>
          </p:nvSpPr>
          <p:spPr>
            <a:xfrm>
              <a:off x="0" y="2807536"/>
              <a:ext cx="13622100" cy="751500"/>
            </a:xfrm>
            <a:prstGeom prst="rect">
              <a:avLst/>
            </a:prstGeom>
            <a:noFill/>
            <a:ln>
              <a:noFill/>
            </a:ln>
          </p:spPr>
          <p:txBody>
            <a:bodyPr spcFirstLastPara="1" wrap="square" lIns="0" tIns="0" rIns="0" bIns="0" anchor="t" anchorCtr="0">
              <a:noAutofit/>
            </a:bodyPr>
            <a:lstStyle/>
            <a:p>
              <a:pPr marL="0" marR="0" lvl="0" indent="0" algn="ctr" rtl="0">
                <a:lnSpc>
                  <a:spcPct val="139970"/>
                </a:lnSpc>
                <a:spcBef>
                  <a:spcPts val="0"/>
                </a:spcBef>
                <a:spcAft>
                  <a:spcPts val="0"/>
                </a:spcAft>
                <a:buClr>
                  <a:srgbClr val="000000"/>
                </a:buClr>
                <a:buSzPts val="1700"/>
                <a:buFont typeface="Arial"/>
                <a:buNone/>
              </a:pPr>
              <a:r>
                <a:rPr lang="en" sz="1700" b="1" i="0" u="none" strike="noStrike" cap="none">
                  <a:solidFill>
                    <a:srgbClr val="49403C"/>
                  </a:solidFill>
                  <a:latin typeface="Montserrat"/>
                  <a:ea typeface="Montserrat"/>
                  <a:cs typeface="Montserrat"/>
                  <a:sym typeface="Montserrat"/>
                </a:rPr>
                <a:t>Mailing Address</a:t>
              </a:r>
              <a:endParaRPr sz="700" b="0" i="0" u="none" strike="noStrike" cap="none">
                <a:solidFill>
                  <a:srgbClr val="000000"/>
                </a:solidFill>
                <a:latin typeface="Arial"/>
                <a:ea typeface="Arial"/>
                <a:cs typeface="Arial"/>
                <a:sym typeface="Arial"/>
              </a:endParaRPr>
            </a:p>
          </p:txBody>
        </p:sp>
        <p:sp>
          <p:nvSpPr>
            <p:cNvPr id="262" name="Google Shape;262;p53"/>
            <p:cNvSpPr txBox="1"/>
            <p:nvPr/>
          </p:nvSpPr>
          <p:spPr>
            <a:xfrm>
              <a:off x="0" y="3698063"/>
              <a:ext cx="13622100" cy="700500"/>
            </a:xfrm>
            <a:prstGeom prst="rect">
              <a:avLst/>
            </a:prstGeom>
            <a:noFill/>
            <a:ln>
              <a:noFill/>
            </a:ln>
          </p:spPr>
          <p:txBody>
            <a:bodyPr spcFirstLastPara="1" wrap="square" lIns="0" tIns="0" rIns="0" bIns="0" anchor="t" anchorCtr="0">
              <a:noAutofit/>
            </a:bodyPr>
            <a:lstStyle/>
            <a:p>
              <a:pPr marL="0" marR="0" lvl="0" indent="0" algn="ctr" rtl="0">
                <a:lnSpc>
                  <a:spcPct val="160714"/>
                </a:lnSpc>
                <a:spcBef>
                  <a:spcPts val="0"/>
                </a:spcBef>
                <a:spcAft>
                  <a:spcPts val="0"/>
                </a:spcAft>
                <a:buClr>
                  <a:srgbClr val="000000"/>
                </a:buClr>
                <a:buSzPts val="1400"/>
                <a:buFont typeface="Arial"/>
                <a:buNone/>
              </a:pPr>
              <a:r>
                <a:rPr lang="en" sz="1400" b="0" i="0" u="none" strike="noStrike" cap="none">
                  <a:solidFill>
                    <a:srgbClr val="000000"/>
                  </a:solidFill>
                  <a:latin typeface="Calibri"/>
                  <a:ea typeface="Calibri"/>
                  <a:cs typeface="Calibri"/>
                  <a:sym typeface="Calibri"/>
                </a:rPr>
                <a:t> </a:t>
              </a:r>
              <a:r>
                <a:rPr lang="en" sz="1400" b="0" i="0" u="none" strike="noStrike" cap="none">
                  <a:solidFill>
                    <a:srgbClr val="000000"/>
                  </a:solidFill>
                  <a:latin typeface="Montserrat"/>
                  <a:ea typeface="Montserrat"/>
                  <a:cs typeface="Montserrat"/>
                  <a:sym typeface="Montserrat"/>
                </a:rPr>
                <a:t>370 S 5th St Ste G3, Columbus, OH 43215</a:t>
              </a:r>
              <a:endParaRPr sz="1400" b="0" i="0" u="none" strike="noStrike" cap="none">
                <a:solidFill>
                  <a:srgbClr val="49403C"/>
                </a:solidFill>
                <a:latin typeface="Montserrat"/>
                <a:ea typeface="Montserrat"/>
                <a:cs typeface="Montserrat"/>
                <a:sym typeface="Montserrat"/>
              </a:endParaRPr>
            </a:p>
          </p:txBody>
        </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Title only 1 1">
  <p:cSld name="TITLE_ONLY_1_1">
    <p:bg>
      <p:bgPr>
        <a:blipFill>
          <a:blip r:embed="rId2">
            <a:alphaModFix/>
          </a:blip>
          <a:stretch>
            <a:fillRect/>
          </a:stretch>
        </a:blipFill>
        <a:effectLst/>
      </p:bgPr>
    </p:bg>
    <p:spTree>
      <p:nvGrpSpPr>
        <p:cNvPr id="1" name="Shape 263"/>
        <p:cNvGrpSpPr/>
        <p:nvPr/>
      </p:nvGrpSpPr>
      <p:grpSpPr>
        <a:xfrm>
          <a:off x="0" y="0"/>
          <a:ext cx="0" cy="0"/>
          <a:chOff x="0" y="0"/>
          <a:chExt cx="0" cy="0"/>
        </a:xfrm>
      </p:grpSpPr>
      <p:sp>
        <p:nvSpPr>
          <p:cNvPr id="264" name="Google Shape;264;p54"/>
          <p:cNvSpPr txBox="1">
            <a:spLocks noGrp="1"/>
          </p:cNvSpPr>
          <p:nvPr>
            <p:ph type="title"/>
          </p:nvPr>
        </p:nvSpPr>
        <p:spPr>
          <a:xfrm>
            <a:off x="2468100" y="1712107"/>
            <a:ext cx="4207800" cy="42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400">
                <a:latin typeface="Montserrat"/>
                <a:ea typeface="Montserrat"/>
                <a:cs typeface="Montserrat"/>
                <a:sym typeface="Montserrat"/>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grpSp>
        <p:nvGrpSpPr>
          <p:cNvPr id="265" name="Google Shape;265;p54"/>
          <p:cNvGrpSpPr/>
          <p:nvPr/>
        </p:nvGrpSpPr>
        <p:grpSpPr>
          <a:xfrm>
            <a:off x="2017862" y="377357"/>
            <a:ext cx="5108288" cy="3820145"/>
            <a:chOff x="0" y="-9525"/>
            <a:chExt cx="13622100" cy="10187052"/>
          </a:xfrm>
        </p:grpSpPr>
        <p:sp>
          <p:nvSpPr>
            <p:cNvPr id="266" name="Google Shape;266;p54"/>
            <p:cNvSpPr txBox="1"/>
            <p:nvPr/>
          </p:nvSpPr>
          <p:spPr>
            <a:xfrm>
              <a:off x="0" y="9480027"/>
              <a:ext cx="13622100" cy="697500"/>
            </a:xfrm>
            <a:prstGeom prst="rect">
              <a:avLst/>
            </a:prstGeom>
            <a:noFill/>
            <a:ln>
              <a:noFill/>
            </a:ln>
          </p:spPr>
          <p:txBody>
            <a:bodyPr spcFirstLastPara="1" wrap="square" lIns="0" tIns="0" rIns="0" bIns="0" anchor="t" anchorCtr="0">
              <a:noAutofit/>
            </a:bodyPr>
            <a:lstStyle/>
            <a:p>
              <a:pPr marL="0" marR="0" lvl="0" indent="0" algn="ctr" rtl="0">
                <a:lnSpc>
                  <a:spcPct val="160714"/>
                </a:lnSpc>
                <a:spcBef>
                  <a:spcPts val="0"/>
                </a:spcBef>
                <a:spcAft>
                  <a:spcPts val="0"/>
                </a:spcAft>
                <a:buClr>
                  <a:srgbClr val="000000"/>
                </a:buClr>
                <a:buSzPts val="1400"/>
                <a:buFont typeface="Arial"/>
                <a:buNone/>
              </a:pPr>
              <a:endParaRPr sz="1400" b="0" i="0" u="none" strike="noStrike" cap="none">
                <a:solidFill>
                  <a:srgbClr val="49403C"/>
                </a:solidFill>
                <a:latin typeface="Montserrat"/>
                <a:ea typeface="Montserrat"/>
                <a:cs typeface="Montserrat"/>
                <a:sym typeface="Montserrat"/>
              </a:endParaRPr>
            </a:p>
          </p:txBody>
        </p:sp>
        <p:sp>
          <p:nvSpPr>
            <p:cNvPr id="267" name="Google Shape;267;p54"/>
            <p:cNvSpPr txBox="1"/>
            <p:nvPr/>
          </p:nvSpPr>
          <p:spPr>
            <a:xfrm>
              <a:off x="0" y="-9525"/>
              <a:ext cx="13622100" cy="1419300"/>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Clr>
                  <a:srgbClr val="000000"/>
                </a:buClr>
                <a:buSzPts val="3500"/>
                <a:buFont typeface="Arial"/>
                <a:buNone/>
              </a:pPr>
              <a:r>
                <a:rPr lang="en" sz="3500" b="0" i="0" u="none" strike="noStrike" cap="none">
                  <a:solidFill>
                    <a:srgbClr val="49403C"/>
                  </a:solidFill>
                  <a:latin typeface="Montserrat Black"/>
                  <a:ea typeface="Montserrat Black"/>
                  <a:cs typeface="Montserrat Black"/>
                  <a:sym typeface="Montserrat Black"/>
                </a:rPr>
                <a:t>CONTACT US</a:t>
              </a:r>
              <a:endParaRPr sz="700" b="0" i="0" u="none" strike="noStrike" cap="none">
                <a:solidFill>
                  <a:srgbClr val="000000"/>
                </a:solidFill>
                <a:latin typeface="Montserrat"/>
                <a:ea typeface="Montserrat"/>
                <a:cs typeface="Montserrat"/>
                <a:sym typeface="Montserrat"/>
              </a:endParaRPr>
            </a:p>
          </p:txBody>
        </p:sp>
        <p:sp>
          <p:nvSpPr>
            <p:cNvPr id="268" name="Google Shape;268;p54"/>
            <p:cNvSpPr txBox="1"/>
            <p:nvPr/>
          </p:nvSpPr>
          <p:spPr>
            <a:xfrm>
              <a:off x="0" y="8293936"/>
              <a:ext cx="13622100" cy="751500"/>
            </a:xfrm>
            <a:prstGeom prst="rect">
              <a:avLst/>
            </a:prstGeom>
            <a:noFill/>
            <a:ln>
              <a:noFill/>
            </a:ln>
          </p:spPr>
          <p:txBody>
            <a:bodyPr spcFirstLastPara="1" wrap="square" lIns="0" tIns="0" rIns="0" bIns="0" anchor="t" anchorCtr="0">
              <a:noAutofit/>
            </a:bodyPr>
            <a:lstStyle/>
            <a:p>
              <a:pPr marL="0" marR="0" lvl="0" indent="0" algn="ctr" rtl="0">
                <a:lnSpc>
                  <a:spcPct val="139970"/>
                </a:lnSpc>
                <a:spcBef>
                  <a:spcPts val="0"/>
                </a:spcBef>
                <a:spcAft>
                  <a:spcPts val="0"/>
                </a:spcAft>
                <a:buClr>
                  <a:srgbClr val="000000"/>
                </a:buClr>
                <a:buSzPts val="1700"/>
                <a:buFont typeface="Arial"/>
                <a:buNone/>
              </a:pPr>
              <a:r>
                <a:rPr lang="en" sz="1700" b="1" i="0" u="none" strike="noStrike" cap="none">
                  <a:solidFill>
                    <a:srgbClr val="49403C"/>
                  </a:solidFill>
                  <a:latin typeface="Montserrat"/>
                  <a:ea typeface="Montserrat"/>
                  <a:cs typeface="Montserrat"/>
                  <a:sym typeface="Montserrat"/>
                </a:rPr>
                <a:t>E-mail Address</a:t>
              </a:r>
              <a:endParaRPr sz="700" b="0" i="0" u="none" strike="noStrike" cap="none">
                <a:solidFill>
                  <a:srgbClr val="000000"/>
                </a:solidFill>
                <a:latin typeface="Arial"/>
                <a:ea typeface="Arial"/>
                <a:cs typeface="Arial"/>
                <a:sym typeface="Arial"/>
              </a:endParaRPr>
            </a:p>
          </p:txBody>
        </p:sp>
        <p:sp>
          <p:nvSpPr>
            <p:cNvPr id="269" name="Google Shape;269;p54"/>
            <p:cNvSpPr txBox="1"/>
            <p:nvPr/>
          </p:nvSpPr>
          <p:spPr>
            <a:xfrm>
              <a:off x="0" y="5505820"/>
              <a:ext cx="13622100" cy="751500"/>
            </a:xfrm>
            <a:prstGeom prst="rect">
              <a:avLst/>
            </a:prstGeom>
            <a:noFill/>
            <a:ln>
              <a:noFill/>
            </a:ln>
          </p:spPr>
          <p:txBody>
            <a:bodyPr spcFirstLastPara="1" wrap="square" lIns="0" tIns="0" rIns="0" bIns="0" anchor="t" anchorCtr="0">
              <a:noAutofit/>
            </a:bodyPr>
            <a:lstStyle/>
            <a:p>
              <a:pPr marL="0" marR="0" lvl="0" indent="0" algn="ctr" rtl="0">
                <a:lnSpc>
                  <a:spcPct val="139970"/>
                </a:lnSpc>
                <a:spcBef>
                  <a:spcPts val="0"/>
                </a:spcBef>
                <a:spcAft>
                  <a:spcPts val="0"/>
                </a:spcAft>
                <a:buClr>
                  <a:srgbClr val="000000"/>
                </a:buClr>
                <a:buSzPts val="1700"/>
                <a:buFont typeface="Arial"/>
                <a:buNone/>
              </a:pPr>
              <a:r>
                <a:rPr lang="en" sz="1700" b="1" i="0" u="none" strike="noStrike" cap="none">
                  <a:solidFill>
                    <a:srgbClr val="49403C"/>
                  </a:solidFill>
                  <a:latin typeface="Montserrat"/>
                  <a:ea typeface="Montserrat"/>
                  <a:cs typeface="Montserrat"/>
                  <a:sym typeface="Montserrat"/>
                </a:rPr>
                <a:t>Phone Number</a:t>
              </a:r>
              <a:endParaRPr sz="700" b="0" i="0" u="none" strike="noStrike" cap="none">
                <a:solidFill>
                  <a:srgbClr val="000000"/>
                </a:solidFill>
                <a:latin typeface="Arial"/>
                <a:ea typeface="Arial"/>
                <a:cs typeface="Arial"/>
                <a:sym typeface="Arial"/>
              </a:endParaRPr>
            </a:p>
          </p:txBody>
        </p:sp>
        <p:sp>
          <p:nvSpPr>
            <p:cNvPr id="270" name="Google Shape;270;p54"/>
            <p:cNvSpPr txBox="1"/>
            <p:nvPr/>
          </p:nvSpPr>
          <p:spPr>
            <a:xfrm>
              <a:off x="0" y="6691911"/>
              <a:ext cx="13622100" cy="689700"/>
            </a:xfrm>
            <a:prstGeom prst="rect">
              <a:avLst/>
            </a:prstGeom>
            <a:noFill/>
            <a:ln>
              <a:noFill/>
            </a:ln>
          </p:spPr>
          <p:txBody>
            <a:bodyPr spcFirstLastPara="1" wrap="square" lIns="0" tIns="0" rIns="0" bIns="0" anchor="t" anchorCtr="0">
              <a:noAutofit/>
            </a:bodyPr>
            <a:lstStyle/>
            <a:p>
              <a:pPr marL="0" marR="0" lvl="0" indent="0" algn="ctr" rtl="0">
                <a:lnSpc>
                  <a:spcPct val="160714"/>
                </a:lnSpc>
                <a:spcBef>
                  <a:spcPts val="0"/>
                </a:spcBef>
                <a:spcAft>
                  <a:spcPts val="0"/>
                </a:spcAft>
                <a:buClr>
                  <a:srgbClr val="000000"/>
                </a:buClr>
                <a:buSzPts val="1400"/>
                <a:buFont typeface="Arial"/>
                <a:buNone/>
              </a:pPr>
              <a:endParaRPr sz="1400" b="0" i="0" u="none" strike="noStrike" cap="none">
                <a:solidFill>
                  <a:srgbClr val="49403C"/>
                </a:solidFill>
                <a:latin typeface="Montserrat"/>
                <a:ea typeface="Montserrat"/>
                <a:cs typeface="Montserrat"/>
                <a:sym typeface="Montserrat"/>
              </a:endParaRPr>
            </a:p>
          </p:txBody>
        </p:sp>
        <p:sp>
          <p:nvSpPr>
            <p:cNvPr id="271" name="Google Shape;271;p54"/>
            <p:cNvSpPr txBox="1"/>
            <p:nvPr/>
          </p:nvSpPr>
          <p:spPr>
            <a:xfrm>
              <a:off x="0" y="2807536"/>
              <a:ext cx="13622100" cy="751500"/>
            </a:xfrm>
            <a:prstGeom prst="rect">
              <a:avLst/>
            </a:prstGeom>
            <a:noFill/>
            <a:ln>
              <a:noFill/>
            </a:ln>
          </p:spPr>
          <p:txBody>
            <a:bodyPr spcFirstLastPara="1" wrap="square" lIns="0" tIns="0" rIns="0" bIns="0" anchor="t" anchorCtr="0">
              <a:noAutofit/>
            </a:bodyPr>
            <a:lstStyle/>
            <a:p>
              <a:pPr marL="0" marR="0" lvl="0" indent="0" algn="ctr" rtl="0">
                <a:lnSpc>
                  <a:spcPct val="139970"/>
                </a:lnSpc>
                <a:spcBef>
                  <a:spcPts val="0"/>
                </a:spcBef>
                <a:spcAft>
                  <a:spcPts val="0"/>
                </a:spcAft>
                <a:buClr>
                  <a:srgbClr val="000000"/>
                </a:buClr>
                <a:buSzPts val="1700"/>
                <a:buFont typeface="Arial"/>
                <a:buNone/>
              </a:pPr>
              <a:r>
                <a:rPr lang="en" sz="1700" b="1" i="0" u="none" strike="noStrike" cap="none">
                  <a:solidFill>
                    <a:srgbClr val="49403C"/>
                  </a:solidFill>
                  <a:latin typeface="Montserrat"/>
                  <a:ea typeface="Montserrat"/>
                  <a:cs typeface="Montserrat"/>
                  <a:sym typeface="Montserrat"/>
                </a:rPr>
                <a:t>Mailing Address</a:t>
              </a:r>
              <a:endParaRPr sz="700" b="0" i="0" u="none" strike="noStrike" cap="none">
                <a:solidFill>
                  <a:srgbClr val="000000"/>
                </a:solidFill>
                <a:latin typeface="Arial"/>
                <a:ea typeface="Arial"/>
                <a:cs typeface="Arial"/>
                <a:sym typeface="Arial"/>
              </a:endParaRPr>
            </a:p>
          </p:txBody>
        </p:sp>
      </p:grpSp>
      <p:sp>
        <p:nvSpPr>
          <p:cNvPr id="272" name="Google Shape;272;p54"/>
          <p:cNvSpPr txBox="1">
            <a:spLocks noGrp="1"/>
          </p:cNvSpPr>
          <p:nvPr>
            <p:ph type="title" idx="2"/>
          </p:nvPr>
        </p:nvSpPr>
        <p:spPr>
          <a:xfrm>
            <a:off x="2468100" y="2740670"/>
            <a:ext cx="4207800" cy="42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400">
                <a:latin typeface="Montserrat"/>
                <a:ea typeface="Montserrat"/>
                <a:cs typeface="Montserrat"/>
                <a:sym typeface="Montserrat"/>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73" name="Google Shape;273;p54"/>
          <p:cNvSpPr txBox="1">
            <a:spLocks noGrp="1"/>
          </p:cNvSpPr>
          <p:nvPr>
            <p:ph type="title" idx="3"/>
          </p:nvPr>
        </p:nvSpPr>
        <p:spPr>
          <a:xfrm>
            <a:off x="2468100" y="3769232"/>
            <a:ext cx="4207800" cy="42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400">
                <a:latin typeface="Montserrat"/>
                <a:ea typeface="Montserrat"/>
                <a:cs typeface="Montserrat"/>
                <a:sym typeface="Montserrat"/>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274"/>
        <p:cNvGrpSpPr/>
        <p:nvPr/>
      </p:nvGrpSpPr>
      <p:grpSpPr>
        <a:xfrm>
          <a:off x="0" y="0"/>
          <a:ext cx="0" cy="0"/>
          <a:chOff x="0" y="0"/>
          <a:chExt cx="0" cy="0"/>
        </a:xfrm>
      </p:grpSpPr>
      <p:sp>
        <p:nvSpPr>
          <p:cNvPr id="275" name="Google Shape;275;p55"/>
          <p:cNvSpPr/>
          <p:nvPr/>
        </p:nvSpPr>
        <p:spPr>
          <a:xfrm>
            <a:off x="7691300" y="4420500"/>
            <a:ext cx="1452600" cy="723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6"/>
        <p:cNvGrpSpPr/>
        <p:nvPr/>
      </p:nvGrpSpPr>
      <p:grpSpPr>
        <a:xfrm>
          <a:off x="0" y="0"/>
          <a:ext cx="0" cy="0"/>
          <a:chOff x="0" y="0"/>
          <a:chExt cx="0" cy="0"/>
        </a:xfrm>
      </p:grpSpPr>
      <p:sp>
        <p:nvSpPr>
          <p:cNvPr id="277" name="Google Shape;277;p56"/>
          <p:cNvSpPr txBox="1">
            <a:spLocks noGrp="1"/>
          </p:cNvSpPr>
          <p:nvPr>
            <p:ph type="title"/>
          </p:nvPr>
        </p:nvSpPr>
        <p:spPr>
          <a:xfrm>
            <a:off x="671250" y="2141250"/>
            <a:ext cx="7852200" cy="861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7F7F7F"/>
              </a:buClr>
              <a:buSzPts val="3600"/>
              <a:buFont typeface="Arial Black"/>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278" name="Google Shape;278;p56"/>
          <p:cNvSpPr txBox="1">
            <a:spLocks noGrp="1"/>
          </p:cNvSpPr>
          <p:nvPr>
            <p:ph type="sldNum" idx="12"/>
          </p:nvPr>
        </p:nvSpPr>
        <p:spPr>
          <a:xfrm>
            <a:off x="8490250" y="468101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_3">
    <p:spTree>
      <p:nvGrpSpPr>
        <p:cNvPr id="1" name="Shape 279"/>
        <p:cNvGrpSpPr/>
        <p:nvPr/>
      </p:nvGrpSpPr>
      <p:grpSpPr>
        <a:xfrm>
          <a:off x="0" y="0"/>
          <a:ext cx="0" cy="0"/>
          <a:chOff x="0" y="0"/>
          <a:chExt cx="0" cy="0"/>
        </a:xfrm>
      </p:grpSpPr>
      <p:sp>
        <p:nvSpPr>
          <p:cNvPr id="280" name="Google Shape;280;p57"/>
          <p:cNvSpPr/>
          <p:nvPr/>
        </p:nvSpPr>
        <p:spPr>
          <a:xfrm>
            <a:off x="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accent3"/>
              </a:highlight>
              <a:latin typeface="Arial"/>
              <a:ea typeface="Arial"/>
              <a:cs typeface="Arial"/>
              <a:sym typeface="Arial"/>
            </a:endParaRPr>
          </a:p>
        </p:txBody>
      </p:sp>
      <p:sp>
        <p:nvSpPr>
          <p:cNvPr id="281" name="Google Shape;281;p57"/>
          <p:cNvSpPr txBox="1">
            <a:spLocks noGrp="1"/>
          </p:cNvSpPr>
          <p:nvPr>
            <p:ph type="title"/>
          </p:nvPr>
        </p:nvSpPr>
        <p:spPr>
          <a:xfrm>
            <a:off x="730000" y="1318650"/>
            <a:ext cx="3300900" cy="16872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600"/>
              <a:buNone/>
              <a:defRPr sz="2600"/>
            </a:lvl1pPr>
            <a:lvl2pPr lvl="1" algn="l" rtl="0">
              <a:lnSpc>
                <a:spcPct val="100000"/>
              </a:lnSpc>
              <a:spcBef>
                <a:spcPts val="0"/>
              </a:spcBef>
              <a:spcAft>
                <a:spcPts val="0"/>
              </a:spcAft>
              <a:buSzPts val="2600"/>
              <a:buNone/>
              <a:defRPr sz="2600"/>
            </a:lvl2pPr>
            <a:lvl3pPr lvl="2" algn="l" rtl="0">
              <a:lnSpc>
                <a:spcPct val="100000"/>
              </a:lnSpc>
              <a:spcBef>
                <a:spcPts val="0"/>
              </a:spcBef>
              <a:spcAft>
                <a:spcPts val="0"/>
              </a:spcAft>
              <a:buSzPts val="2600"/>
              <a:buNone/>
              <a:defRPr sz="2600"/>
            </a:lvl3pPr>
            <a:lvl4pPr lvl="3" algn="l" rtl="0">
              <a:lnSpc>
                <a:spcPct val="100000"/>
              </a:lnSpc>
              <a:spcBef>
                <a:spcPts val="0"/>
              </a:spcBef>
              <a:spcAft>
                <a:spcPts val="0"/>
              </a:spcAft>
              <a:buSzPts val="2600"/>
              <a:buNone/>
              <a:defRPr sz="2600"/>
            </a:lvl4pPr>
            <a:lvl5pPr lvl="4" algn="l" rtl="0">
              <a:lnSpc>
                <a:spcPct val="100000"/>
              </a:lnSpc>
              <a:spcBef>
                <a:spcPts val="0"/>
              </a:spcBef>
              <a:spcAft>
                <a:spcPts val="0"/>
              </a:spcAft>
              <a:buSzPts val="2600"/>
              <a:buNone/>
              <a:defRPr sz="2600"/>
            </a:lvl5pPr>
            <a:lvl6pPr lvl="5" algn="l" rtl="0">
              <a:lnSpc>
                <a:spcPct val="100000"/>
              </a:lnSpc>
              <a:spcBef>
                <a:spcPts val="0"/>
              </a:spcBef>
              <a:spcAft>
                <a:spcPts val="0"/>
              </a:spcAft>
              <a:buSzPts val="2600"/>
              <a:buNone/>
              <a:defRPr sz="2600"/>
            </a:lvl6pPr>
            <a:lvl7pPr lvl="6" algn="l" rtl="0">
              <a:lnSpc>
                <a:spcPct val="100000"/>
              </a:lnSpc>
              <a:spcBef>
                <a:spcPts val="0"/>
              </a:spcBef>
              <a:spcAft>
                <a:spcPts val="0"/>
              </a:spcAft>
              <a:buSzPts val="2600"/>
              <a:buNone/>
              <a:defRPr sz="2600"/>
            </a:lvl7pPr>
            <a:lvl8pPr lvl="7" algn="l" rtl="0">
              <a:lnSpc>
                <a:spcPct val="100000"/>
              </a:lnSpc>
              <a:spcBef>
                <a:spcPts val="0"/>
              </a:spcBef>
              <a:spcAft>
                <a:spcPts val="0"/>
              </a:spcAft>
              <a:buSzPts val="2600"/>
              <a:buNone/>
              <a:defRPr sz="2600"/>
            </a:lvl8pPr>
            <a:lvl9pPr lvl="8" algn="l" rtl="0">
              <a:lnSpc>
                <a:spcPct val="100000"/>
              </a:lnSpc>
              <a:spcBef>
                <a:spcPts val="0"/>
              </a:spcBef>
              <a:spcAft>
                <a:spcPts val="0"/>
              </a:spcAft>
              <a:buSzPts val="2600"/>
              <a:buNone/>
              <a:defRPr sz="2600"/>
            </a:lvl9pPr>
          </a:lstStyle>
          <a:p>
            <a:endParaRPr/>
          </a:p>
        </p:txBody>
      </p:sp>
      <p:sp>
        <p:nvSpPr>
          <p:cNvPr id="282" name="Google Shape;282;p57"/>
          <p:cNvSpPr txBox="1">
            <a:spLocks noGrp="1"/>
          </p:cNvSpPr>
          <p:nvPr>
            <p:ph type="subTitle" idx="1"/>
          </p:nvPr>
        </p:nvSpPr>
        <p:spPr>
          <a:xfrm>
            <a:off x="724950" y="3161525"/>
            <a:ext cx="3300900" cy="7590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1600"/>
              <a:buNone/>
              <a:defRPr sz="1600"/>
            </a:lvl1pPr>
            <a:lvl2pPr lvl="1" algn="l" rtl="0">
              <a:lnSpc>
                <a:spcPct val="100000"/>
              </a:lnSpc>
              <a:spcBef>
                <a:spcPts val="0"/>
              </a:spcBef>
              <a:spcAft>
                <a:spcPts val="0"/>
              </a:spcAft>
              <a:buSzPts val="1600"/>
              <a:buNone/>
              <a:defRPr sz="1600"/>
            </a:lvl2pPr>
            <a:lvl3pPr lvl="2" algn="l" rtl="0">
              <a:lnSpc>
                <a:spcPct val="100000"/>
              </a:lnSpc>
              <a:spcBef>
                <a:spcPts val="0"/>
              </a:spcBef>
              <a:spcAft>
                <a:spcPts val="0"/>
              </a:spcAft>
              <a:buSzPts val="1600"/>
              <a:buNone/>
              <a:defRPr sz="1600"/>
            </a:lvl3pPr>
            <a:lvl4pPr lvl="3" algn="l" rtl="0">
              <a:lnSpc>
                <a:spcPct val="100000"/>
              </a:lnSpc>
              <a:spcBef>
                <a:spcPts val="0"/>
              </a:spcBef>
              <a:spcAft>
                <a:spcPts val="0"/>
              </a:spcAft>
              <a:buSzPts val="1600"/>
              <a:buNone/>
              <a:defRPr sz="1600"/>
            </a:lvl4pPr>
            <a:lvl5pPr lvl="4" algn="l" rtl="0">
              <a:lnSpc>
                <a:spcPct val="100000"/>
              </a:lnSpc>
              <a:spcBef>
                <a:spcPts val="0"/>
              </a:spcBef>
              <a:spcAft>
                <a:spcPts val="0"/>
              </a:spcAft>
              <a:buSzPts val="1600"/>
              <a:buNone/>
              <a:defRPr sz="1600"/>
            </a:lvl5pPr>
            <a:lvl6pPr lvl="5" algn="l" rtl="0">
              <a:lnSpc>
                <a:spcPct val="100000"/>
              </a:lnSpc>
              <a:spcBef>
                <a:spcPts val="0"/>
              </a:spcBef>
              <a:spcAft>
                <a:spcPts val="0"/>
              </a:spcAft>
              <a:buSzPts val="1600"/>
              <a:buNone/>
              <a:defRPr sz="1600"/>
            </a:lvl6pPr>
            <a:lvl7pPr lvl="6" algn="l" rtl="0">
              <a:lnSpc>
                <a:spcPct val="100000"/>
              </a:lnSpc>
              <a:spcBef>
                <a:spcPts val="0"/>
              </a:spcBef>
              <a:spcAft>
                <a:spcPts val="0"/>
              </a:spcAft>
              <a:buSzPts val="1600"/>
              <a:buNone/>
              <a:defRPr sz="1600"/>
            </a:lvl7pPr>
            <a:lvl8pPr lvl="7" algn="l" rtl="0">
              <a:lnSpc>
                <a:spcPct val="100000"/>
              </a:lnSpc>
              <a:spcBef>
                <a:spcPts val="0"/>
              </a:spcBef>
              <a:spcAft>
                <a:spcPts val="0"/>
              </a:spcAft>
              <a:buSzPts val="1600"/>
              <a:buNone/>
              <a:defRPr sz="1600"/>
            </a:lvl8pPr>
            <a:lvl9pPr lvl="8" algn="l" rtl="0">
              <a:lnSpc>
                <a:spcPct val="100000"/>
              </a:lnSpc>
              <a:spcBef>
                <a:spcPts val="0"/>
              </a:spcBef>
              <a:spcAft>
                <a:spcPts val="0"/>
              </a:spcAft>
              <a:buSzPts val="1600"/>
              <a:buNone/>
              <a:defRPr sz="1600"/>
            </a:lvl9pPr>
          </a:lstStyle>
          <a:p>
            <a:endParaRPr/>
          </a:p>
        </p:txBody>
      </p:sp>
      <p:sp>
        <p:nvSpPr>
          <p:cNvPr id="283" name="Google Shape;283;p57"/>
          <p:cNvSpPr txBox="1">
            <a:spLocks noGrp="1"/>
          </p:cNvSpPr>
          <p:nvPr>
            <p:ph type="body" idx="2"/>
          </p:nvPr>
        </p:nvSpPr>
        <p:spPr>
          <a:xfrm>
            <a:off x="5174225" y="1352625"/>
            <a:ext cx="3374400" cy="3025500"/>
          </a:xfrm>
          <a:prstGeom prst="rect">
            <a:avLst/>
          </a:prstGeom>
          <a:noFill/>
          <a:ln>
            <a:noFill/>
          </a:ln>
        </p:spPr>
        <p:txBody>
          <a:bodyPr spcFirstLastPara="1" wrap="square" lIns="91425" tIns="91425" rIns="91425" bIns="91425" anchor="t" anchorCtr="0">
            <a:normAutofit/>
          </a:bodyPr>
          <a:lstStyle>
            <a:lvl1pPr marL="457200" lvl="0" indent="-311150" algn="l" rtl="0">
              <a:lnSpc>
                <a:spcPct val="115000"/>
              </a:lnSpc>
              <a:spcBef>
                <a:spcPts val="0"/>
              </a:spcBef>
              <a:spcAft>
                <a:spcPts val="0"/>
              </a:spcAft>
              <a:buSzPts val="1300"/>
              <a:buChar char="●"/>
              <a:defRPr sz="1400"/>
            </a:lvl1pPr>
            <a:lvl2pPr marL="914400" lvl="1" indent="-298450" algn="l" rtl="0">
              <a:lnSpc>
                <a:spcPct val="115000"/>
              </a:lnSpc>
              <a:spcBef>
                <a:spcPts val="0"/>
              </a:spcBef>
              <a:spcAft>
                <a:spcPts val="0"/>
              </a:spcAft>
              <a:buSzPts val="1100"/>
              <a:buChar char="○"/>
              <a:defRPr sz="1400"/>
            </a:lvl2pPr>
            <a:lvl3pPr marL="1371600" lvl="2" indent="-298450" algn="l" rtl="0">
              <a:lnSpc>
                <a:spcPct val="115000"/>
              </a:lnSpc>
              <a:spcBef>
                <a:spcPts val="0"/>
              </a:spcBef>
              <a:spcAft>
                <a:spcPts val="0"/>
              </a:spcAft>
              <a:buSzPts val="1100"/>
              <a:buChar char="■"/>
              <a:defRPr sz="1400"/>
            </a:lvl3pPr>
            <a:lvl4pPr marL="1828800" lvl="3" indent="-298450" algn="l" rtl="0">
              <a:lnSpc>
                <a:spcPct val="115000"/>
              </a:lnSpc>
              <a:spcBef>
                <a:spcPts val="0"/>
              </a:spcBef>
              <a:spcAft>
                <a:spcPts val="0"/>
              </a:spcAft>
              <a:buSzPts val="1100"/>
              <a:buChar char="●"/>
              <a:defRPr sz="1400"/>
            </a:lvl4pPr>
            <a:lvl5pPr marL="2286000" lvl="4" indent="-298450" algn="l" rtl="0">
              <a:lnSpc>
                <a:spcPct val="115000"/>
              </a:lnSpc>
              <a:spcBef>
                <a:spcPts val="0"/>
              </a:spcBef>
              <a:spcAft>
                <a:spcPts val="0"/>
              </a:spcAft>
              <a:buSzPts val="1100"/>
              <a:buChar char="○"/>
              <a:defRPr sz="1400"/>
            </a:lvl5pPr>
            <a:lvl6pPr marL="2743200" lvl="5" indent="-298450" algn="l" rtl="0">
              <a:lnSpc>
                <a:spcPct val="115000"/>
              </a:lnSpc>
              <a:spcBef>
                <a:spcPts val="0"/>
              </a:spcBef>
              <a:spcAft>
                <a:spcPts val="0"/>
              </a:spcAft>
              <a:buSzPts val="1100"/>
              <a:buChar char="■"/>
              <a:defRPr sz="1400"/>
            </a:lvl6pPr>
            <a:lvl7pPr marL="3200400" lvl="6" indent="-298450" algn="l" rtl="0">
              <a:lnSpc>
                <a:spcPct val="115000"/>
              </a:lnSpc>
              <a:spcBef>
                <a:spcPts val="0"/>
              </a:spcBef>
              <a:spcAft>
                <a:spcPts val="0"/>
              </a:spcAft>
              <a:buSzPts val="1100"/>
              <a:buChar char="●"/>
              <a:defRPr sz="1400"/>
            </a:lvl7pPr>
            <a:lvl8pPr marL="3657600" lvl="7" indent="-298450" algn="l" rtl="0">
              <a:lnSpc>
                <a:spcPct val="115000"/>
              </a:lnSpc>
              <a:spcBef>
                <a:spcPts val="0"/>
              </a:spcBef>
              <a:spcAft>
                <a:spcPts val="0"/>
              </a:spcAft>
              <a:buSzPts val="1100"/>
              <a:buChar char="○"/>
              <a:defRPr sz="1400"/>
            </a:lvl8pPr>
            <a:lvl9pPr marL="4114800" lvl="8" indent="-298450" algn="l" rtl="0">
              <a:lnSpc>
                <a:spcPct val="115000"/>
              </a:lnSpc>
              <a:spcBef>
                <a:spcPts val="0"/>
              </a:spcBef>
              <a:spcAft>
                <a:spcPts val="0"/>
              </a:spcAft>
              <a:buSzPts val="1100"/>
              <a:buChar char="■"/>
              <a:defRPr sz="1400"/>
            </a:lvl9pPr>
          </a:lstStyle>
          <a:p>
            <a:endParaRPr/>
          </a:p>
        </p:txBody>
      </p:sp>
      <p:sp>
        <p:nvSpPr>
          <p:cNvPr id="284" name="Google Shape;284;p57"/>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5"/>
        <p:cNvGrpSpPr/>
        <p:nvPr/>
      </p:nvGrpSpPr>
      <p:grpSpPr>
        <a:xfrm>
          <a:off x="0" y="0"/>
          <a:ext cx="0" cy="0"/>
          <a:chOff x="0" y="0"/>
          <a:chExt cx="0" cy="0"/>
        </a:xfrm>
      </p:grpSpPr>
      <p:sp>
        <p:nvSpPr>
          <p:cNvPr id="286" name="Google Shape;286;p58"/>
          <p:cNvSpPr txBox="1">
            <a:spLocks noGrp="1"/>
          </p:cNvSpPr>
          <p:nvPr>
            <p:ph type="title"/>
          </p:nvPr>
        </p:nvSpPr>
        <p:spPr>
          <a:xfrm>
            <a:off x="591671" y="457200"/>
            <a:ext cx="7960800" cy="628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rgbClr val="7F7F7F"/>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87" name="Google Shape;287;p58"/>
          <p:cNvSpPr txBox="1">
            <a:spLocks noGrp="1"/>
          </p:cNvSpPr>
          <p:nvPr>
            <p:ph type="body" idx="1"/>
          </p:nvPr>
        </p:nvSpPr>
        <p:spPr>
          <a:xfrm>
            <a:off x="609600" y="1200151"/>
            <a:ext cx="3886200" cy="3394500"/>
          </a:xfrm>
          <a:prstGeom prst="rect">
            <a:avLst/>
          </a:prstGeom>
          <a:noFill/>
          <a:ln>
            <a:noFill/>
          </a:ln>
        </p:spPr>
        <p:txBody>
          <a:bodyPr spcFirstLastPara="1" wrap="square" lIns="68575" tIns="34275" rIns="68575" bIns="34275" anchor="t" anchorCtr="0">
            <a:noAutofit/>
          </a:bodyPr>
          <a:lstStyle>
            <a:lvl1pPr marL="457200" lvl="0" indent="-361950" algn="l" rtl="0">
              <a:lnSpc>
                <a:spcPct val="100000"/>
              </a:lnSpc>
              <a:spcBef>
                <a:spcPts val="400"/>
              </a:spcBef>
              <a:spcAft>
                <a:spcPts val="0"/>
              </a:spcAft>
              <a:buClr>
                <a:srgbClr val="7F7F7F"/>
              </a:buClr>
              <a:buSzPts val="2100"/>
              <a:buChar char="•"/>
              <a:defRPr sz="2100"/>
            </a:lvl1pPr>
            <a:lvl2pPr marL="914400" lvl="1" indent="-342900" algn="l" rtl="0">
              <a:lnSpc>
                <a:spcPct val="100000"/>
              </a:lnSpc>
              <a:spcBef>
                <a:spcPts val="400"/>
              </a:spcBef>
              <a:spcAft>
                <a:spcPts val="0"/>
              </a:spcAft>
              <a:buClr>
                <a:srgbClr val="7F7F7F"/>
              </a:buClr>
              <a:buSzPts val="1800"/>
              <a:buChar char="–"/>
              <a:defRPr sz="1800"/>
            </a:lvl2pPr>
            <a:lvl3pPr marL="1371600" lvl="2" indent="-323850" algn="l" rtl="0">
              <a:lnSpc>
                <a:spcPct val="100000"/>
              </a:lnSpc>
              <a:spcBef>
                <a:spcPts val="300"/>
              </a:spcBef>
              <a:spcAft>
                <a:spcPts val="0"/>
              </a:spcAft>
              <a:buClr>
                <a:srgbClr val="7F7F7F"/>
              </a:buClr>
              <a:buSzPts val="1500"/>
              <a:buChar char="•"/>
              <a:defRPr sz="1500"/>
            </a:lvl3pPr>
            <a:lvl4pPr marL="1828800" lvl="3" indent="-317500" algn="l" rtl="0">
              <a:lnSpc>
                <a:spcPct val="100000"/>
              </a:lnSpc>
              <a:spcBef>
                <a:spcPts val="300"/>
              </a:spcBef>
              <a:spcAft>
                <a:spcPts val="0"/>
              </a:spcAft>
              <a:buClr>
                <a:srgbClr val="7F7F7F"/>
              </a:buClr>
              <a:buSzPts val="1400"/>
              <a:buChar char="–"/>
              <a:defRPr sz="1400"/>
            </a:lvl4pPr>
            <a:lvl5pPr marL="2286000" lvl="4" indent="-317500" algn="l" rtl="0">
              <a:lnSpc>
                <a:spcPct val="100000"/>
              </a:lnSpc>
              <a:spcBef>
                <a:spcPts val="300"/>
              </a:spcBef>
              <a:spcAft>
                <a:spcPts val="0"/>
              </a:spcAft>
              <a:buClr>
                <a:srgbClr val="7F7F7F"/>
              </a:buClr>
              <a:buSzPts val="1400"/>
              <a:buChar char="»"/>
              <a:defRPr sz="1400"/>
            </a:lvl5pPr>
            <a:lvl6pPr marL="2743200" lvl="5" indent="-317500" algn="l" rtl="0">
              <a:lnSpc>
                <a:spcPct val="100000"/>
              </a:lnSpc>
              <a:spcBef>
                <a:spcPts val="300"/>
              </a:spcBef>
              <a:spcAft>
                <a:spcPts val="0"/>
              </a:spcAft>
              <a:buClr>
                <a:schemeClr val="dk1"/>
              </a:buClr>
              <a:buSzPts val="1400"/>
              <a:buChar char="•"/>
              <a:defRPr sz="1400"/>
            </a:lvl6pPr>
            <a:lvl7pPr marL="3200400" lvl="6" indent="-317500" algn="l" rtl="0">
              <a:lnSpc>
                <a:spcPct val="100000"/>
              </a:lnSpc>
              <a:spcBef>
                <a:spcPts val="300"/>
              </a:spcBef>
              <a:spcAft>
                <a:spcPts val="0"/>
              </a:spcAft>
              <a:buClr>
                <a:schemeClr val="dk1"/>
              </a:buClr>
              <a:buSzPts val="1400"/>
              <a:buChar char="•"/>
              <a:defRPr sz="1400"/>
            </a:lvl7pPr>
            <a:lvl8pPr marL="3657600" lvl="7" indent="-317500" algn="l" rtl="0">
              <a:lnSpc>
                <a:spcPct val="100000"/>
              </a:lnSpc>
              <a:spcBef>
                <a:spcPts val="300"/>
              </a:spcBef>
              <a:spcAft>
                <a:spcPts val="0"/>
              </a:spcAft>
              <a:buClr>
                <a:schemeClr val="dk1"/>
              </a:buClr>
              <a:buSzPts val="1400"/>
              <a:buChar char="•"/>
              <a:defRPr sz="1400"/>
            </a:lvl8pPr>
            <a:lvl9pPr marL="4114800" lvl="8" indent="-317500" algn="l" rtl="0">
              <a:lnSpc>
                <a:spcPct val="100000"/>
              </a:lnSpc>
              <a:spcBef>
                <a:spcPts val="300"/>
              </a:spcBef>
              <a:spcAft>
                <a:spcPts val="0"/>
              </a:spcAft>
              <a:buClr>
                <a:schemeClr val="dk1"/>
              </a:buClr>
              <a:buSzPts val="1400"/>
              <a:buChar char="•"/>
              <a:defRPr sz="1400"/>
            </a:lvl9pPr>
          </a:lstStyle>
          <a:p>
            <a:endParaRPr/>
          </a:p>
        </p:txBody>
      </p:sp>
      <p:sp>
        <p:nvSpPr>
          <p:cNvPr id="288" name="Google Shape;288;p58"/>
          <p:cNvSpPr txBox="1">
            <a:spLocks noGrp="1"/>
          </p:cNvSpPr>
          <p:nvPr>
            <p:ph type="body" idx="2"/>
          </p:nvPr>
        </p:nvSpPr>
        <p:spPr>
          <a:xfrm>
            <a:off x="4648200" y="1200151"/>
            <a:ext cx="3886200" cy="3394500"/>
          </a:xfrm>
          <a:prstGeom prst="rect">
            <a:avLst/>
          </a:prstGeom>
          <a:noFill/>
          <a:ln>
            <a:noFill/>
          </a:ln>
        </p:spPr>
        <p:txBody>
          <a:bodyPr spcFirstLastPara="1" wrap="square" lIns="68575" tIns="34275" rIns="68575" bIns="34275" anchor="t" anchorCtr="0">
            <a:noAutofit/>
          </a:bodyPr>
          <a:lstStyle>
            <a:lvl1pPr marL="457200" lvl="0" indent="-361950" algn="l" rtl="0">
              <a:lnSpc>
                <a:spcPct val="100000"/>
              </a:lnSpc>
              <a:spcBef>
                <a:spcPts val="400"/>
              </a:spcBef>
              <a:spcAft>
                <a:spcPts val="0"/>
              </a:spcAft>
              <a:buClr>
                <a:srgbClr val="7F7F7F"/>
              </a:buClr>
              <a:buSzPts val="2100"/>
              <a:buChar char="•"/>
              <a:defRPr sz="2100"/>
            </a:lvl1pPr>
            <a:lvl2pPr marL="914400" lvl="1" indent="-342900" algn="l" rtl="0">
              <a:lnSpc>
                <a:spcPct val="100000"/>
              </a:lnSpc>
              <a:spcBef>
                <a:spcPts val="400"/>
              </a:spcBef>
              <a:spcAft>
                <a:spcPts val="0"/>
              </a:spcAft>
              <a:buClr>
                <a:srgbClr val="7F7F7F"/>
              </a:buClr>
              <a:buSzPts val="1800"/>
              <a:buChar char="–"/>
              <a:defRPr sz="1800"/>
            </a:lvl2pPr>
            <a:lvl3pPr marL="1371600" lvl="2" indent="-323850" algn="l" rtl="0">
              <a:lnSpc>
                <a:spcPct val="100000"/>
              </a:lnSpc>
              <a:spcBef>
                <a:spcPts val="300"/>
              </a:spcBef>
              <a:spcAft>
                <a:spcPts val="0"/>
              </a:spcAft>
              <a:buClr>
                <a:srgbClr val="7F7F7F"/>
              </a:buClr>
              <a:buSzPts val="1500"/>
              <a:buChar char="•"/>
              <a:defRPr sz="1500"/>
            </a:lvl3pPr>
            <a:lvl4pPr marL="1828800" lvl="3" indent="-317500" algn="l" rtl="0">
              <a:lnSpc>
                <a:spcPct val="100000"/>
              </a:lnSpc>
              <a:spcBef>
                <a:spcPts val="300"/>
              </a:spcBef>
              <a:spcAft>
                <a:spcPts val="0"/>
              </a:spcAft>
              <a:buClr>
                <a:srgbClr val="7F7F7F"/>
              </a:buClr>
              <a:buSzPts val="1400"/>
              <a:buChar char="–"/>
              <a:defRPr sz="1400"/>
            </a:lvl4pPr>
            <a:lvl5pPr marL="2286000" lvl="4" indent="-317500" algn="l" rtl="0">
              <a:lnSpc>
                <a:spcPct val="100000"/>
              </a:lnSpc>
              <a:spcBef>
                <a:spcPts val="300"/>
              </a:spcBef>
              <a:spcAft>
                <a:spcPts val="0"/>
              </a:spcAft>
              <a:buClr>
                <a:srgbClr val="7F7F7F"/>
              </a:buClr>
              <a:buSzPts val="1400"/>
              <a:buChar char="»"/>
              <a:defRPr sz="1400"/>
            </a:lvl5pPr>
            <a:lvl6pPr marL="2743200" lvl="5" indent="-317500" algn="l" rtl="0">
              <a:lnSpc>
                <a:spcPct val="100000"/>
              </a:lnSpc>
              <a:spcBef>
                <a:spcPts val="300"/>
              </a:spcBef>
              <a:spcAft>
                <a:spcPts val="0"/>
              </a:spcAft>
              <a:buClr>
                <a:schemeClr val="dk1"/>
              </a:buClr>
              <a:buSzPts val="1400"/>
              <a:buChar char="•"/>
              <a:defRPr sz="1400"/>
            </a:lvl6pPr>
            <a:lvl7pPr marL="3200400" lvl="6" indent="-317500" algn="l" rtl="0">
              <a:lnSpc>
                <a:spcPct val="100000"/>
              </a:lnSpc>
              <a:spcBef>
                <a:spcPts val="300"/>
              </a:spcBef>
              <a:spcAft>
                <a:spcPts val="0"/>
              </a:spcAft>
              <a:buClr>
                <a:schemeClr val="dk1"/>
              </a:buClr>
              <a:buSzPts val="1400"/>
              <a:buChar char="•"/>
              <a:defRPr sz="1400"/>
            </a:lvl7pPr>
            <a:lvl8pPr marL="3657600" lvl="7" indent="-317500" algn="l" rtl="0">
              <a:lnSpc>
                <a:spcPct val="100000"/>
              </a:lnSpc>
              <a:spcBef>
                <a:spcPts val="300"/>
              </a:spcBef>
              <a:spcAft>
                <a:spcPts val="0"/>
              </a:spcAft>
              <a:buClr>
                <a:schemeClr val="dk1"/>
              </a:buClr>
              <a:buSzPts val="1400"/>
              <a:buChar char="•"/>
              <a:defRPr sz="1400"/>
            </a:lvl8pPr>
            <a:lvl9pPr marL="4114800" lvl="8" indent="-317500" algn="l" rtl="0">
              <a:lnSpc>
                <a:spcPct val="100000"/>
              </a:lnSpc>
              <a:spcBef>
                <a:spcPts val="300"/>
              </a:spcBef>
              <a:spcAft>
                <a:spcPts val="0"/>
              </a:spcAft>
              <a:buClr>
                <a:schemeClr val="dk1"/>
              </a:buClr>
              <a:buSzPts val="1400"/>
              <a:buChar char="•"/>
              <a:defRPr sz="1400"/>
            </a:lvl9pPr>
          </a:lstStyle>
          <a:p>
            <a:endParaRPr/>
          </a:p>
        </p:txBody>
      </p:sp>
      <p:sp>
        <p:nvSpPr>
          <p:cNvPr id="289" name="Google Shape;289;p58"/>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290" name="Google Shape;290;p58"/>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291" name="Google Shape;291;p58"/>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4">
    <p:spTree>
      <p:nvGrpSpPr>
        <p:cNvPr id="1" name="Shape 292"/>
        <p:cNvGrpSpPr/>
        <p:nvPr/>
      </p:nvGrpSpPr>
      <p:grpSpPr>
        <a:xfrm>
          <a:off x="0" y="0"/>
          <a:ext cx="0" cy="0"/>
          <a:chOff x="0" y="0"/>
          <a:chExt cx="0" cy="0"/>
        </a:xfrm>
      </p:grpSpPr>
      <p:sp>
        <p:nvSpPr>
          <p:cNvPr id="293" name="Google Shape;293;p59"/>
          <p:cNvSpPr/>
          <p:nvPr/>
        </p:nvSpPr>
        <p:spPr>
          <a:xfrm>
            <a:off x="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accent3"/>
              </a:highlight>
              <a:latin typeface="Arial"/>
              <a:ea typeface="Arial"/>
              <a:cs typeface="Arial"/>
              <a:sym typeface="Arial"/>
            </a:endParaRPr>
          </a:p>
        </p:txBody>
      </p:sp>
      <p:sp>
        <p:nvSpPr>
          <p:cNvPr id="294" name="Google Shape;294;p59"/>
          <p:cNvSpPr txBox="1">
            <a:spLocks noGrp="1"/>
          </p:cNvSpPr>
          <p:nvPr>
            <p:ph type="title"/>
          </p:nvPr>
        </p:nvSpPr>
        <p:spPr>
          <a:xfrm>
            <a:off x="730000" y="1318650"/>
            <a:ext cx="3300900" cy="16872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600"/>
              <a:buNone/>
              <a:defRPr sz="2600"/>
            </a:lvl1pPr>
            <a:lvl2pPr lvl="1" algn="l" rtl="0">
              <a:lnSpc>
                <a:spcPct val="100000"/>
              </a:lnSpc>
              <a:spcBef>
                <a:spcPts val="0"/>
              </a:spcBef>
              <a:spcAft>
                <a:spcPts val="0"/>
              </a:spcAft>
              <a:buSzPts val="2600"/>
              <a:buNone/>
              <a:defRPr sz="2600"/>
            </a:lvl2pPr>
            <a:lvl3pPr lvl="2" algn="l" rtl="0">
              <a:lnSpc>
                <a:spcPct val="100000"/>
              </a:lnSpc>
              <a:spcBef>
                <a:spcPts val="0"/>
              </a:spcBef>
              <a:spcAft>
                <a:spcPts val="0"/>
              </a:spcAft>
              <a:buSzPts val="2600"/>
              <a:buNone/>
              <a:defRPr sz="2600"/>
            </a:lvl3pPr>
            <a:lvl4pPr lvl="3" algn="l" rtl="0">
              <a:lnSpc>
                <a:spcPct val="100000"/>
              </a:lnSpc>
              <a:spcBef>
                <a:spcPts val="0"/>
              </a:spcBef>
              <a:spcAft>
                <a:spcPts val="0"/>
              </a:spcAft>
              <a:buSzPts val="2600"/>
              <a:buNone/>
              <a:defRPr sz="2600"/>
            </a:lvl4pPr>
            <a:lvl5pPr lvl="4" algn="l" rtl="0">
              <a:lnSpc>
                <a:spcPct val="100000"/>
              </a:lnSpc>
              <a:spcBef>
                <a:spcPts val="0"/>
              </a:spcBef>
              <a:spcAft>
                <a:spcPts val="0"/>
              </a:spcAft>
              <a:buSzPts val="2600"/>
              <a:buNone/>
              <a:defRPr sz="2600"/>
            </a:lvl5pPr>
            <a:lvl6pPr lvl="5" algn="l" rtl="0">
              <a:lnSpc>
                <a:spcPct val="100000"/>
              </a:lnSpc>
              <a:spcBef>
                <a:spcPts val="0"/>
              </a:spcBef>
              <a:spcAft>
                <a:spcPts val="0"/>
              </a:spcAft>
              <a:buSzPts val="2600"/>
              <a:buNone/>
              <a:defRPr sz="2600"/>
            </a:lvl6pPr>
            <a:lvl7pPr lvl="6" algn="l" rtl="0">
              <a:lnSpc>
                <a:spcPct val="100000"/>
              </a:lnSpc>
              <a:spcBef>
                <a:spcPts val="0"/>
              </a:spcBef>
              <a:spcAft>
                <a:spcPts val="0"/>
              </a:spcAft>
              <a:buSzPts val="2600"/>
              <a:buNone/>
              <a:defRPr sz="2600"/>
            </a:lvl7pPr>
            <a:lvl8pPr lvl="7" algn="l" rtl="0">
              <a:lnSpc>
                <a:spcPct val="100000"/>
              </a:lnSpc>
              <a:spcBef>
                <a:spcPts val="0"/>
              </a:spcBef>
              <a:spcAft>
                <a:spcPts val="0"/>
              </a:spcAft>
              <a:buSzPts val="2600"/>
              <a:buNone/>
              <a:defRPr sz="2600"/>
            </a:lvl8pPr>
            <a:lvl9pPr lvl="8" algn="l" rtl="0">
              <a:lnSpc>
                <a:spcPct val="100000"/>
              </a:lnSpc>
              <a:spcBef>
                <a:spcPts val="0"/>
              </a:spcBef>
              <a:spcAft>
                <a:spcPts val="0"/>
              </a:spcAft>
              <a:buSzPts val="2600"/>
              <a:buNone/>
              <a:defRPr sz="2600"/>
            </a:lvl9pPr>
          </a:lstStyle>
          <a:p>
            <a:endParaRPr/>
          </a:p>
        </p:txBody>
      </p:sp>
      <p:sp>
        <p:nvSpPr>
          <p:cNvPr id="295" name="Google Shape;295;p59"/>
          <p:cNvSpPr txBox="1">
            <a:spLocks noGrp="1"/>
          </p:cNvSpPr>
          <p:nvPr>
            <p:ph type="subTitle" idx="1"/>
          </p:nvPr>
        </p:nvSpPr>
        <p:spPr>
          <a:xfrm>
            <a:off x="724950" y="3161525"/>
            <a:ext cx="3300900" cy="7590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1600"/>
              <a:buNone/>
              <a:defRPr sz="1600"/>
            </a:lvl1pPr>
            <a:lvl2pPr lvl="1" algn="l" rtl="0">
              <a:lnSpc>
                <a:spcPct val="100000"/>
              </a:lnSpc>
              <a:spcBef>
                <a:spcPts val="0"/>
              </a:spcBef>
              <a:spcAft>
                <a:spcPts val="0"/>
              </a:spcAft>
              <a:buSzPts val="1600"/>
              <a:buNone/>
              <a:defRPr sz="1600"/>
            </a:lvl2pPr>
            <a:lvl3pPr lvl="2" algn="l" rtl="0">
              <a:lnSpc>
                <a:spcPct val="100000"/>
              </a:lnSpc>
              <a:spcBef>
                <a:spcPts val="0"/>
              </a:spcBef>
              <a:spcAft>
                <a:spcPts val="0"/>
              </a:spcAft>
              <a:buSzPts val="1600"/>
              <a:buNone/>
              <a:defRPr sz="1600"/>
            </a:lvl3pPr>
            <a:lvl4pPr lvl="3" algn="l" rtl="0">
              <a:lnSpc>
                <a:spcPct val="100000"/>
              </a:lnSpc>
              <a:spcBef>
                <a:spcPts val="0"/>
              </a:spcBef>
              <a:spcAft>
                <a:spcPts val="0"/>
              </a:spcAft>
              <a:buSzPts val="1600"/>
              <a:buNone/>
              <a:defRPr sz="1600"/>
            </a:lvl4pPr>
            <a:lvl5pPr lvl="4" algn="l" rtl="0">
              <a:lnSpc>
                <a:spcPct val="100000"/>
              </a:lnSpc>
              <a:spcBef>
                <a:spcPts val="0"/>
              </a:spcBef>
              <a:spcAft>
                <a:spcPts val="0"/>
              </a:spcAft>
              <a:buSzPts val="1600"/>
              <a:buNone/>
              <a:defRPr sz="1600"/>
            </a:lvl5pPr>
            <a:lvl6pPr lvl="5" algn="l" rtl="0">
              <a:lnSpc>
                <a:spcPct val="100000"/>
              </a:lnSpc>
              <a:spcBef>
                <a:spcPts val="0"/>
              </a:spcBef>
              <a:spcAft>
                <a:spcPts val="0"/>
              </a:spcAft>
              <a:buSzPts val="1600"/>
              <a:buNone/>
              <a:defRPr sz="1600"/>
            </a:lvl6pPr>
            <a:lvl7pPr lvl="6" algn="l" rtl="0">
              <a:lnSpc>
                <a:spcPct val="100000"/>
              </a:lnSpc>
              <a:spcBef>
                <a:spcPts val="0"/>
              </a:spcBef>
              <a:spcAft>
                <a:spcPts val="0"/>
              </a:spcAft>
              <a:buSzPts val="1600"/>
              <a:buNone/>
              <a:defRPr sz="1600"/>
            </a:lvl7pPr>
            <a:lvl8pPr lvl="7" algn="l" rtl="0">
              <a:lnSpc>
                <a:spcPct val="100000"/>
              </a:lnSpc>
              <a:spcBef>
                <a:spcPts val="0"/>
              </a:spcBef>
              <a:spcAft>
                <a:spcPts val="0"/>
              </a:spcAft>
              <a:buSzPts val="1600"/>
              <a:buNone/>
              <a:defRPr sz="1600"/>
            </a:lvl8pPr>
            <a:lvl9pPr lvl="8" algn="l" rtl="0">
              <a:lnSpc>
                <a:spcPct val="100000"/>
              </a:lnSpc>
              <a:spcBef>
                <a:spcPts val="0"/>
              </a:spcBef>
              <a:spcAft>
                <a:spcPts val="0"/>
              </a:spcAft>
              <a:buSzPts val="1600"/>
              <a:buNone/>
              <a:defRPr sz="1600"/>
            </a:lvl9pPr>
          </a:lstStyle>
          <a:p>
            <a:endParaRPr/>
          </a:p>
        </p:txBody>
      </p:sp>
      <p:sp>
        <p:nvSpPr>
          <p:cNvPr id="296" name="Google Shape;296;p59"/>
          <p:cNvSpPr txBox="1">
            <a:spLocks noGrp="1"/>
          </p:cNvSpPr>
          <p:nvPr>
            <p:ph type="body" idx="2"/>
          </p:nvPr>
        </p:nvSpPr>
        <p:spPr>
          <a:xfrm>
            <a:off x="5174225" y="1352625"/>
            <a:ext cx="3374400" cy="3025500"/>
          </a:xfrm>
          <a:prstGeom prst="rect">
            <a:avLst/>
          </a:prstGeom>
          <a:noFill/>
          <a:ln>
            <a:noFill/>
          </a:ln>
        </p:spPr>
        <p:txBody>
          <a:bodyPr spcFirstLastPara="1" wrap="square" lIns="91425" tIns="91425" rIns="91425" bIns="91425" anchor="t" anchorCtr="0">
            <a:normAutofit/>
          </a:bodyPr>
          <a:lstStyle>
            <a:lvl1pPr marL="457200" lvl="0" indent="-311150" algn="l" rtl="0">
              <a:lnSpc>
                <a:spcPct val="115000"/>
              </a:lnSpc>
              <a:spcBef>
                <a:spcPts val="0"/>
              </a:spcBef>
              <a:spcAft>
                <a:spcPts val="0"/>
              </a:spcAft>
              <a:buSzPts val="1300"/>
              <a:buChar char="●"/>
              <a:defRPr sz="1400"/>
            </a:lvl1pPr>
            <a:lvl2pPr marL="914400" lvl="1" indent="-298450" algn="l" rtl="0">
              <a:lnSpc>
                <a:spcPct val="115000"/>
              </a:lnSpc>
              <a:spcBef>
                <a:spcPts val="0"/>
              </a:spcBef>
              <a:spcAft>
                <a:spcPts val="0"/>
              </a:spcAft>
              <a:buSzPts val="1100"/>
              <a:buChar char="○"/>
              <a:defRPr sz="1400"/>
            </a:lvl2pPr>
            <a:lvl3pPr marL="1371600" lvl="2" indent="-298450" algn="l" rtl="0">
              <a:lnSpc>
                <a:spcPct val="115000"/>
              </a:lnSpc>
              <a:spcBef>
                <a:spcPts val="0"/>
              </a:spcBef>
              <a:spcAft>
                <a:spcPts val="0"/>
              </a:spcAft>
              <a:buSzPts val="1100"/>
              <a:buChar char="■"/>
              <a:defRPr sz="1400"/>
            </a:lvl3pPr>
            <a:lvl4pPr marL="1828800" lvl="3" indent="-298450" algn="l" rtl="0">
              <a:lnSpc>
                <a:spcPct val="115000"/>
              </a:lnSpc>
              <a:spcBef>
                <a:spcPts val="0"/>
              </a:spcBef>
              <a:spcAft>
                <a:spcPts val="0"/>
              </a:spcAft>
              <a:buSzPts val="1100"/>
              <a:buChar char="●"/>
              <a:defRPr sz="1400"/>
            </a:lvl4pPr>
            <a:lvl5pPr marL="2286000" lvl="4" indent="-298450" algn="l" rtl="0">
              <a:lnSpc>
                <a:spcPct val="115000"/>
              </a:lnSpc>
              <a:spcBef>
                <a:spcPts val="0"/>
              </a:spcBef>
              <a:spcAft>
                <a:spcPts val="0"/>
              </a:spcAft>
              <a:buSzPts val="1100"/>
              <a:buChar char="○"/>
              <a:defRPr sz="1400"/>
            </a:lvl5pPr>
            <a:lvl6pPr marL="2743200" lvl="5" indent="-298450" algn="l" rtl="0">
              <a:lnSpc>
                <a:spcPct val="115000"/>
              </a:lnSpc>
              <a:spcBef>
                <a:spcPts val="0"/>
              </a:spcBef>
              <a:spcAft>
                <a:spcPts val="0"/>
              </a:spcAft>
              <a:buSzPts val="1100"/>
              <a:buChar char="■"/>
              <a:defRPr sz="1400"/>
            </a:lvl6pPr>
            <a:lvl7pPr marL="3200400" lvl="6" indent="-298450" algn="l" rtl="0">
              <a:lnSpc>
                <a:spcPct val="115000"/>
              </a:lnSpc>
              <a:spcBef>
                <a:spcPts val="0"/>
              </a:spcBef>
              <a:spcAft>
                <a:spcPts val="0"/>
              </a:spcAft>
              <a:buSzPts val="1100"/>
              <a:buChar char="●"/>
              <a:defRPr sz="1400"/>
            </a:lvl7pPr>
            <a:lvl8pPr marL="3657600" lvl="7" indent="-298450" algn="l" rtl="0">
              <a:lnSpc>
                <a:spcPct val="115000"/>
              </a:lnSpc>
              <a:spcBef>
                <a:spcPts val="0"/>
              </a:spcBef>
              <a:spcAft>
                <a:spcPts val="0"/>
              </a:spcAft>
              <a:buSzPts val="1100"/>
              <a:buChar char="○"/>
              <a:defRPr sz="1400"/>
            </a:lvl8pPr>
            <a:lvl9pPr marL="4114800" lvl="8" indent="-298450" algn="l" rtl="0">
              <a:lnSpc>
                <a:spcPct val="115000"/>
              </a:lnSpc>
              <a:spcBef>
                <a:spcPts val="0"/>
              </a:spcBef>
              <a:spcAft>
                <a:spcPts val="0"/>
              </a:spcAft>
              <a:buSzPts val="1100"/>
              <a:buChar char="■"/>
              <a:defRPr sz="1400"/>
            </a:lvl9pPr>
          </a:lstStyle>
          <a:p>
            <a:endParaRPr/>
          </a:p>
        </p:txBody>
      </p:sp>
      <p:sp>
        <p:nvSpPr>
          <p:cNvPr id="297" name="Google Shape;297;p59"/>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8"/>
        <p:cNvGrpSpPr/>
        <p:nvPr/>
      </p:nvGrpSpPr>
      <p:grpSpPr>
        <a:xfrm>
          <a:off x="0" y="0"/>
          <a:ext cx="0" cy="0"/>
          <a:chOff x="0" y="0"/>
          <a:chExt cx="0" cy="0"/>
        </a:xfrm>
      </p:grpSpPr>
      <p:sp>
        <p:nvSpPr>
          <p:cNvPr id="299" name="Google Shape;299;p60"/>
          <p:cNvSpPr txBox="1">
            <a:spLocks noGrp="1"/>
          </p:cNvSpPr>
          <p:nvPr>
            <p:ph type="title"/>
          </p:nvPr>
        </p:nvSpPr>
        <p:spPr>
          <a:xfrm>
            <a:off x="591671" y="457200"/>
            <a:ext cx="7960800" cy="628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rgbClr val="7F7F7F"/>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00" name="Google Shape;300;p60"/>
          <p:cNvSpPr txBox="1">
            <a:spLocks noGrp="1"/>
          </p:cNvSpPr>
          <p:nvPr>
            <p:ph type="body" idx="1"/>
          </p:nvPr>
        </p:nvSpPr>
        <p:spPr>
          <a:xfrm>
            <a:off x="605118" y="1143001"/>
            <a:ext cx="7933800" cy="3451800"/>
          </a:xfrm>
          <a:prstGeom prst="rect">
            <a:avLst/>
          </a:prstGeom>
          <a:noFill/>
          <a:ln>
            <a:noFill/>
          </a:ln>
        </p:spPr>
        <p:txBody>
          <a:bodyPr spcFirstLastPara="1" wrap="square" lIns="68575" tIns="34275" rIns="68575" bIns="34275" anchor="t" anchorCtr="0">
            <a:noAutofit/>
          </a:bodyPr>
          <a:lstStyle>
            <a:lvl1pPr marL="457200" lvl="0" indent="-317500" algn="l" rtl="0">
              <a:lnSpc>
                <a:spcPct val="100000"/>
              </a:lnSpc>
              <a:spcBef>
                <a:spcPts val="300"/>
              </a:spcBef>
              <a:spcAft>
                <a:spcPts val="0"/>
              </a:spcAft>
              <a:buClr>
                <a:srgbClr val="7F7F7F"/>
              </a:buClr>
              <a:buSzPts val="1400"/>
              <a:buChar char="•"/>
              <a:defRPr sz="1100"/>
            </a:lvl1pPr>
            <a:lvl2pPr marL="914400" lvl="1" indent="-317500" algn="l" rtl="0">
              <a:lnSpc>
                <a:spcPct val="100000"/>
              </a:lnSpc>
              <a:spcBef>
                <a:spcPts val="300"/>
              </a:spcBef>
              <a:spcAft>
                <a:spcPts val="0"/>
              </a:spcAft>
              <a:buClr>
                <a:srgbClr val="7F7F7F"/>
              </a:buClr>
              <a:buSzPts val="1400"/>
              <a:buChar char="–"/>
              <a:defRPr sz="1100"/>
            </a:lvl2pPr>
            <a:lvl3pPr marL="1371600" lvl="2" indent="-317500" algn="l" rtl="0">
              <a:lnSpc>
                <a:spcPct val="100000"/>
              </a:lnSpc>
              <a:spcBef>
                <a:spcPts val="300"/>
              </a:spcBef>
              <a:spcAft>
                <a:spcPts val="0"/>
              </a:spcAft>
              <a:buClr>
                <a:srgbClr val="7F7F7F"/>
              </a:buClr>
              <a:buSzPts val="1400"/>
              <a:buChar char="•"/>
              <a:defRPr sz="1100"/>
            </a:lvl3pPr>
            <a:lvl4pPr marL="1828800" lvl="3" indent="-317500" algn="l" rtl="0">
              <a:lnSpc>
                <a:spcPct val="100000"/>
              </a:lnSpc>
              <a:spcBef>
                <a:spcPts val="300"/>
              </a:spcBef>
              <a:spcAft>
                <a:spcPts val="0"/>
              </a:spcAft>
              <a:buClr>
                <a:srgbClr val="7F7F7F"/>
              </a:buClr>
              <a:buSzPts val="1400"/>
              <a:buChar char="–"/>
              <a:defRPr sz="1100"/>
            </a:lvl4pPr>
            <a:lvl5pPr marL="2286000" lvl="4" indent="-317500" algn="l" rtl="0">
              <a:lnSpc>
                <a:spcPct val="100000"/>
              </a:lnSpc>
              <a:spcBef>
                <a:spcPts val="300"/>
              </a:spcBef>
              <a:spcAft>
                <a:spcPts val="0"/>
              </a:spcAft>
              <a:buClr>
                <a:srgbClr val="7F7F7F"/>
              </a:buClr>
              <a:buSzPts val="1400"/>
              <a:buChar char="»"/>
              <a:defRPr sz="1100"/>
            </a:lvl5pPr>
            <a:lvl6pPr marL="2743200" lvl="5" indent="-317500" algn="l" rtl="0">
              <a:lnSpc>
                <a:spcPct val="100000"/>
              </a:lnSpc>
              <a:spcBef>
                <a:spcPts val="300"/>
              </a:spcBef>
              <a:spcAft>
                <a:spcPts val="0"/>
              </a:spcAft>
              <a:buClr>
                <a:schemeClr val="dk1"/>
              </a:buClr>
              <a:buSzPts val="1400"/>
              <a:buChar char="•"/>
              <a:defRPr sz="1100"/>
            </a:lvl6pPr>
            <a:lvl7pPr marL="3200400" lvl="6" indent="-317500" algn="l" rtl="0">
              <a:lnSpc>
                <a:spcPct val="100000"/>
              </a:lnSpc>
              <a:spcBef>
                <a:spcPts val="300"/>
              </a:spcBef>
              <a:spcAft>
                <a:spcPts val="0"/>
              </a:spcAft>
              <a:buClr>
                <a:schemeClr val="dk1"/>
              </a:buClr>
              <a:buSzPts val="1400"/>
              <a:buChar char="•"/>
              <a:defRPr sz="1100"/>
            </a:lvl7pPr>
            <a:lvl8pPr marL="3657600" lvl="7" indent="-317500" algn="l" rtl="0">
              <a:lnSpc>
                <a:spcPct val="100000"/>
              </a:lnSpc>
              <a:spcBef>
                <a:spcPts val="300"/>
              </a:spcBef>
              <a:spcAft>
                <a:spcPts val="0"/>
              </a:spcAft>
              <a:buClr>
                <a:schemeClr val="dk1"/>
              </a:buClr>
              <a:buSzPts val="1400"/>
              <a:buChar char="•"/>
              <a:defRPr sz="1100"/>
            </a:lvl8pPr>
            <a:lvl9pPr marL="4114800" lvl="8" indent="-317500" algn="l" rtl="0">
              <a:lnSpc>
                <a:spcPct val="100000"/>
              </a:lnSpc>
              <a:spcBef>
                <a:spcPts val="300"/>
              </a:spcBef>
              <a:spcAft>
                <a:spcPts val="0"/>
              </a:spcAft>
              <a:buClr>
                <a:schemeClr val="dk1"/>
              </a:buClr>
              <a:buSzPts val="1400"/>
              <a:buChar char="•"/>
              <a:defRPr sz="1100"/>
            </a:lvl9pPr>
          </a:lstStyle>
          <a:p>
            <a:endParaRPr/>
          </a:p>
        </p:txBody>
      </p:sp>
      <p:sp>
        <p:nvSpPr>
          <p:cNvPr id="301" name="Google Shape;301;p60"/>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302" name="Google Shape;302;p60"/>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303" name="Google Shape;303;p60"/>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4"/>
        <p:cNvGrpSpPr/>
        <p:nvPr/>
      </p:nvGrpSpPr>
      <p:grpSpPr>
        <a:xfrm>
          <a:off x="0" y="0"/>
          <a:ext cx="0" cy="0"/>
          <a:chOff x="0" y="0"/>
          <a:chExt cx="0" cy="0"/>
        </a:xfrm>
      </p:grpSpPr>
      <p:sp>
        <p:nvSpPr>
          <p:cNvPr id="305" name="Google Shape;305;p61"/>
          <p:cNvSpPr txBox="1">
            <a:spLocks noGrp="1"/>
          </p:cNvSpPr>
          <p:nvPr>
            <p:ph type="dt" idx="10"/>
          </p:nvPr>
        </p:nvSpPr>
        <p:spPr>
          <a:xfrm rot="5400000">
            <a:off x="7616654" y="1343101"/>
            <a:ext cx="743100" cy="2286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306" name="Google Shape;306;p61"/>
          <p:cNvSpPr txBox="1">
            <a:spLocks noGrp="1"/>
          </p:cNvSpPr>
          <p:nvPr>
            <p:ph type="ftr" idx="11"/>
          </p:nvPr>
        </p:nvSpPr>
        <p:spPr>
          <a:xfrm rot="5400000">
            <a:off x="6713603" y="2419050"/>
            <a:ext cx="2895000" cy="2286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307" name="Google Shape;307;p61"/>
          <p:cNvSpPr txBox="1">
            <a:spLocks noGrp="1"/>
          </p:cNvSpPr>
          <p:nvPr>
            <p:ph type="sldNum" idx="12"/>
          </p:nvPr>
        </p:nvSpPr>
        <p:spPr>
          <a:xfrm>
            <a:off x="7764405" y="221797"/>
            <a:ext cx="628800" cy="575700"/>
          </a:xfrm>
          <a:prstGeom prst="rect">
            <a:avLst/>
          </a:prstGeom>
          <a:noFill/>
          <a:ln>
            <a:noFill/>
          </a:ln>
        </p:spPr>
        <p:txBody>
          <a:bodyPr spcFirstLastPara="1" wrap="square" lIns="68575" tIns="34275" rIns="68575" bIns="34275" anchor="b" anchorCtr="0">
            <a:noAutofit/>
          </a:bodyPr>
          <a:lstStyle>
            <a:lvl1pPr marL="0" lvl="0" indent="0" algn="ctr" rtl="0">
              <a:spcBef>
                <a:spcPts val="0"/>
              </a:spcBef>
              <a:buNone/>
              <a:defRPr sz="1100"/>
            </a:lvl1pPr>
            <a:lvl2pPr marL="0" lvl="1" indent="0" algn="ctr" rtl="0">
              <a:spcBef>
                <a:spcPts val="0"/>
              </a:spcBef>
              <a:buNone/>
              <a:defRPr sz="1100"/>
            </a:lvl2pPr>
            <a:lvl3pPr marL="0" lvl="2" indent="0" algn="ctr" rtl="0">
              <a:spcBef>
                <a:spcPts val="0"/>
              </a:spcBef>
              <a:buNone/>
              <a:defRPr sz="1100"/>
            </a:lvl3pPr>
            <a:lvl4pPr marL="0" lvl="3" indent="0" algn="ctr" rtl="0">
              <a:spcBef>
                <a:spcPts val="0"/>
              </a:spcBef>
              <a:buNone/>
              <a:defRPr sz="1100"/>
            </a:lvl4pPr>
            <a:lvl5pPr marL="0" lvl="4" indent="0" algn="ctr" rtl="0">
              <a:spcBef>
                <a:spcPts val="0"/>
              </a:spcBef>
              <a:buNone/>
              <a:defRPr sz="1100"/>
            </a:lvl5pPr>
            <a:lvl6pPr marL="0" lvl="5" indent="0" algn="ctr" rtl="0">
              <a:spcBef>
                <a:spcPts val="0"/>
              </a:spcBef>
              <a:buNone/>
              <a:defRPr sz="1100"/>
            </a:lvl6pPr>
            <a:lvl7pPr marL="0" lvl="6" indent="0" algn="ctr" rtl="0">
              <a:spcBef>
                <a:spcPts val="0"/>
              </a:spcBef>
              <a:buNone/>
              <a:defRPr sz="1100"/>
            </a:lvl7pPr>
            <a:lvl8pPr marL="0" lvl="7" indent="0" algn="ctr" rtl="0">
              <a:spcBef>
                <a:spcPts val="0"/>
              </a:spcBef>
              <a:buNone/>
              <a:defRPr sz="1100"/>
            </a:lvl8pPr>
            <a:lvl9pPr marL="0" lvl="8" indent="0" algn="ctr" rtl="0">
              <a:spcBef>
                <a:spcPts val="0"/>
              </a:spcBef>
              <a:buNone/>
              <a:defRPr sz="11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2">
  <p:cSld name="TITLE_AND_BODY_2">
    <p:spTree>
      <p:nvGrpSpPr>
        <p:cNvPr id="1" name="Shape 308"/>
        <p:cNvGrpSpPr/>
        <p:nvPr/>
      </p:nvGrpSpPr>
      <p:grpSpPr>
        <a:xfrm>
          <a:off x="0" y="0"/>
          <a:ext cx="0" cy="0"/>
          <a:chOff x="0" y="0"/>
          <a:chExt cx="0" cy="0"/>
        </a:xfrm>
      </p:grpSpPr>
      <p:sp>
        <p:nvSpPr>
          <p:cNvPr id="309" name="Google Shape;309;p62"/>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62"/>
          <p:cNvSpPr txBox="1">
            <a:spLocks noGrp="1"/>
          </p:cNvSpPr>
          <p:nvPr>
            <p:ph type="title"/>
          </p:nvPr>
        </p:nvSpPr>
        <p:spPr>
          <a:xfrm>
            <a:off x="311700" y="391350"/>
            <a:ext cx="8520600" cy="6261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3200"/>
              <a:buNone/>
              <a:defRPr/>
            </a:lvl1pPr>
            <a:lvl2pPr lvl="1" algn="l" rtl="0">
              <a:lnSpc>
                <a:spcPct val="100000"/>
              </a:lnSpc>
              <a:spcBef>
                <a:spcPts val="0"/>
              </a:spcBef>
              <a:spcAft>
                <a:spcPts val="0"/>
              </a:spcAft>
              <a:buSzPts val="3200"/>
              <a:buNone/>
              <a:defRPr/>
            </a:lvl2pPr>
            <a:lvl3pPr lvl="2" algn="l" rtl="0">
              <a:lnSpc>
                <a:spcPct val="100000"/>
              </a:lnSpc>
              <a:spcBef>
                <a:spcPts val="0"/>
              </a:spcBef>
              <a:spcAft>
                <a:spcPts val="0"/>
              </a:spcAft>
              <a:buSzPts val="3200"/>
              <a:buNone/>
              <a:defRPr/>
            </a:lvl3pPr>
            <a:lvl4pPr lvl="3" algn="l" rtl="0">
              <a:lnSpc>
                <a:spcPct val="100000"/>
              </a:lnSpc>
              <a:spcBef>
                <a:spcPts val="0"/>
              </a:spcBef>
              <a:spcAft>
                <a:spcPts val="0"/>
              </a:spcAft>
              <a:buSzPts val="3200"/>
              <a:buNone/>
              <a:defRPr/>
            </a:lvl4pPr>
            <a:lvl5pPr lvl="4" algn="l" rtl="0">
              <a:lnSpc>
                <a:spcPct val="100000"/>
              </a:lnSpc>
              <a:spcBef>
                <a:spcPts val="0"/>
              </a:spcBef>
              <a:spcAft>
                <a:spcPts val="0"/>
              </a:spcAft>
              <a:buSzPts val="3200"/>
              <a:buNone/>
              <a:defRPr/>
            </a:lvl5pPr>
            <a:lvl6pPr lvl="5" algn="l" rtl="0">
              <a:lnSpc>
                <a:spcPct val="100000"/>
              </a:lnSpc>
              <a:spcBef>
                <a:spcPts val="0"/>
              </a:spcBef>
              <a:spcAft>
                <a:spcPts val="0"/>
              </a:spcAft>
              <a:buSzPts val="3200"/>
              <a:buNone/>
              <a:defRPr/>
            </a:lvl6pPr>
            <a:lvl7pPr lvl="6" algn="l" rtl="0">
              <a:lnSpc>
                <a:spcPct val="100000"/>
              </a:lnSpc>
              <a:spcBef>
                <a:spcPts val="0"/>
              </a:spcBef>
              <a:spcAft>
                <a:spcPts val="0"/>
              </a:spcAft>
              <a:buSzPts val="3200"/>
              <a:buNone/>
              <a:defRPr/>
            </a:lvl7pPr>
            <a:lvl8pPr lvl="7" algn="l" rtl="0">
              <a:lnSpc>
                <a:spcPct val="100000"/>
              </a:lnSpc>
              <a:spcBef>
                <a:spcPts val="0"/>
              </a:spcBef>
              <a:spcAft>
                <a:spcPts val="0"/>
              </a:spcAft>
              <a:buSzPts val="3200"/>
              <a:buNone/>
              <a:defRPr/>
            </a:lvl8pPr>
            <a:lvl9pPr lvl="8" algn="l" rtl="0">
              <a:lnSpc>
                <a:spcPct val="100000"/>
              </a:lnSpc>
              <a:spcBef>
                <a:spcPts val="0"/>
              </a:spcBef>
              <a:spcAft>
                <a:spcPts val="0"/>
              </a:spcAft>
              <a:buSzPts val="3200"/>
              <a:buNone/>
              <a:defRPr/>
            </a:lvl9pPr>
          </a:lstStyle>
          <a:p>
            <a:endParaRPr/>
          </a:p>
        </p:txBody>
      </p:sp>
      <p:sp>
        <p:nvSpPr>
          <p:cNvPr id="311" name="Google Shape;311;p6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312" name="Google Shape;312;p62"/>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3">
  <p:cSld name="TITLE_AND_BODY_3">
    <p:spTree>
      <p:nvGrpSpPr>
        <p:cNvPr id="1" name="Shape 313"/>
        <p:cNvGrpSpPr/>
        <p:nvPr/>
      </p:nvGrpSpPr>
      <p:grpSpPr>
        <a:xfrm>
          <a:off x="0" y="0"/>
          <a:ext cx="0" cy="0"/>
          <a:chOff x="0" y="0"/>
          <a:chExt cx="0" cy="0"/>
        </a:xfrm>
      </p:grpSpPr>
      <p:sp>
        <p:nvSpPr>
          <p:cNvPr id="314" name="Google Shape;314;p6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5" name="Google Shape;315;p6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316" name="Google Shape;316;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6">
  <p:cSld name="TITLE_AND_TWO_COLUMNS_6">
    <p:spTree>
      <p:nvGrpSpPr>
        <p:cNvPr id="1" name="Shape 317"/>
        <p:cNvGrpSpPr/>
        <p:nvPr/>
      </p:nvGrpSpPr>
      <p:grpSpPr>
        <a:xfrm>
          <a:off x="0" y="0"/>
          <a:ext cx="0" cy="0"/>
          <a:chOff x="0" y="0"/>
          <a:chExt cx="0" cy="0"/>
        </a:xfrm>
      </p:grpSpPr>
      <p:sp>
        <p:nvSpPr>
          <p:cNvPr id="318" name="Google Shape;318;p64"/>
          <p:cNvSpPr/>
          <p:nvPr/>
        </p:nvSpPr>
        <p:spPr>
          <a:xfrm>
            <a:off x="-45900" y="-38900"/>
            <a:ext cx="9236100" cy="1547100"/>
          </a:xfrm>
          <a:prstGeom prst="rect">
            <a:avLst/>
          </a:prstGeom>
          <a:solidFill>
            <a:srgbClr val="737373"/>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19" name="Google Shape;319;p6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0" name="Google Shape;320;p64"/>
          <p:cNvSpPr txBox="1">
            <a:spLocks noGrp="1"/>
          </p:cNvSpPr>
          <p:nvPr>
            <p:ph type="title" idx="2"/>
          </p:nvPr>
        </p:nvSpPr>
        <p:spPr>
          <a:xfrm>
            <a:off x="311700" y="1921700"/>
            <a:ext cx="3941100" cy="3543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Montserrat"/>
              <a:buNone/>
              <a:defRPr sz="1600">
                <a:latin typeface="Montserrat"/>
                <a:ea typeface="Montserrat"/>
                <a:cs typeface="Montserrat"/>
                <a:sym typeface="Montserrat"/>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21" name="Google Shape;321;p64"/>
          <p:cNvSpPr txBox="1">
            <a:spLocks noGrp="1"/>
          </p:cNvSpPr>
          <p:nvPr>
            <p:ph type="title" idx="3"/>
          </p:nvPr>
        </p:nvSpPr>
        <p:spPr>
          <a:xfrm>
            <a:off x="4598225" y="1921700"/>
            <a:ext cx="4234200" cy="3543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Montserrat"/>
              <a:buNone/>
              <a:defRPr sz="1600">
                <a:latin typeface="Montserrat"/>
                <a:ea typeface="Montserrat"/>
                <a:cs typeface="Montserrat"/>
                <a:sym typeface="Montserrat"/>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grpSp>
        <p:nvGrpSpPr>
          <p:cNvPr id="322" name="Google Shape;322;p64"/>
          <p:cNvGrpSpPr/>
          <p:nvPr/>
        </p:nvGrpSpPr>
        <p:grpSpPr>
          <a:xfrm>
            <a:off x="-1971586" y="2740757"/>
            <a:ext cx="4977998" cy="4032984"/>
            <a:chOff x="-1971586" y="2740757"/>
            <a:chExt cx="4977998" cy="4032984"/>
          </a:xfrm>
        </p:grpSpPr>
        <p:sp>
          <p:nvSpPr>
            <p:cNvPr id="323" name="Google Shape;323;p64"/>
            <p:cNvSpPr/>
            <p:nvPr/>
          </p:nvSpPr>
          <p:spPr>
            <a:xfrm rot="-3300479" flipH="1">
              <a:off x="663484" y="1760763"/>
              <a:ext cx="292957" cy="5156786"/>
            </a:xfrm>
            <a:prstGeom prst="rect">
              <a:avLst/>
            </a:prstGeom>
            <a:solidFill>
              <a:srgbClr val="CC0000"/>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24" name="Google Shape;324;p64"/>
            <p:cNvSpPr/>
            <p:nvPr/>
          </p:nvSpPr>
          <p:spPr>
            <a:xfrm rot="-3300479" flipH="1">
              <a:off x="539171" y="1938393"/>
              <a:ext cx="292957" cy="5156786"/>
            </a:xfrm>
            <a:prstGeom prst="rect">
              <a:avLst/>
            </a:prstGeom>
            <a:solidFill>
              <a:schemeClr val="accen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25" name="Google Shape;325;p64"/>
            <p:cNvSpPr/>
            <p:nvPr/>
          </p:nvSpPr>
          <p:spPr>
            <a:xfrm rot="-3300479" flipH="1">
              <a:off x="415088" y="2115695"/>
              <a:ext cx="292957" cy="5156786"/>
            </a:xfrm>
            <a:prstGeom prst="rect">
              <a:avLst/>
            </a:prstGeom>
            <a:solidFill>
              <a:schemeClr val="accent6"/>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26" name="Google Shape;326;p64"/>
            <p:cNvSpPr/>
            <p:nvPr/>
          </p:nvSpPr>
          <p:spPr>
            <a:xfrm rot="-3300479" flipH="1">
              <a:off x="290782" y="2293315"/>
              <a:ext cx="292957" cy="5156786"/>
            </a:xfrm>
            <a:prstGeom prst="rect">
              <a:avLst/>
            </a:prstGeom>
            <a:solidFill>
              <a:srgbClr val="38761D"/>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27" name="Google Shape;327;p64"/>
            <p:cNvSpPr/>
            <p:nvPr/>
          </p:nvSpPr>
          <p:spPr>
            <a:xfrm rot="-3300479" flipH="1">
              <a:off x="166692" y="2470627"/>
              <a:ext cx="292957" cy="5156786"/>
            </a:xfrm>
            <a:prstGeom prst="rect">
              <a:avLst/>
            </a:prstGeom>
            <a:solidFill>
              <a:srgbClr val="3D85C6"/>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28" name="Google Shape;328;p64"/>
            <p:cNvSpPr/>
            <p:nvPr/>
          </p:nvSpPr>
          <p:spPr>
            <a:xfrm rot="-3301579" flipH="1">
              <a:off x="91721" y="2622598"/>
              <a:ext cx="230286" cy="5156786"/>
            </a:xfrm>
            <a:prstGeom prst="rect">
              <a:avLst/>
            </a:prstGeom>
            <a:solidFill>
              <a:srgbClr val="674EA7"/>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Section title and description 2">
  <p:cSld name="SECTION_TITLE_AND_DESCRIPTION_2">
    <p:bg>
      <p:bgPr>
        <a:blipFill>
          <a:blip r:embed="rId2">
            <a:alphaModFix/>
          </a:blip>
          <a:stretch>
            <a:fillRect/>
          </a:stretch>
        </a:blipFill>
        <a:effectLst/>
      </p:bgPr>
    </p:bg>
    <p:spTree>
      <p:nvGrpSpPr>
        <p:cNvPr id="1" name="Shape 332"/>
        <p:cNvGrpSpPr/>
        <p:nvPr/>
      </p:nvGrpSpPr>
      <p:grpSpPr>
        <a:xfrm>
          <a:off x="0" y="0"/>
          <a:ext cx="0" cy="0"/>
          <a:chOff x="0" y="0"/>
          <a:chExt cx="0" cy="0"/>
        </a:xfrm>
      </p:grpSpPr>
      <p:sp>
        <p:nvSpPr>
          <p:cNvPr id="333" name="Google Shape;333;p66"/>
          <p:cNvSpPr txBox="1">
            <a:spLocks noGrp="1"/>
          </p:cNvSpPr>
          <p:nvPr>
            <p:ph type="title"/>
          </p:nvPr>
        </p:nvSpPr>
        <p:spPr>
          <a:xfrm>
            <a:off x="514750" y="1784600"/>
            <a:ext cx="3069900" cy="1482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rgbClr val="434343"/>
              </a:buClr>
              <a:buSzPts val="3000"/>
              <a:buFont typeface="Montserrat"/>
              <a:buNone/>
              <a:defRPr sz="3000" b="1">
                <a:solidFill>
                  <a:srgbClr val="434343"/>
                </a:solidFill>
                <a:latin typeface="Montserrat"/>
                <a:ea typeface="Montserrat"/>
                <a:cs typeface="Montserrat"/>
                <a:sym typeface="Montserrat"/>
              </a:defRPr>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334" name="Google Shape;334;p66"/>
          <p:cNvSpPr txBox="1">
            <a:spLocks noGrp="1"/>
          </p:cNvSpPr>
          <p:nvPr>
            <p:ph type="title" idx="2"/>
          </p:nvPr>
        </p:nvSpPr>
        <p:spPr>
          <a:xfrm>
            <a:off x="5482650" y="404075"/>
            <a:ext cx="3561900" cy="3543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1600"/>
              <a:buFont typeface="Montserrat"/>
              <a:buNone/>
              <a:defRPr sz="1600">
                <a:latin typeface="Montserrat"/>
                <a:ea typeface="Montserrat"/>
                <a:cs typeface="Montserrat"/>
                <a:sym typeface="Montserrat"/>
              </a:defRPr>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blipFill>
          <a:blip r:embed="rId2">
            <a:alphaModFix/>
          </a:blip>
          <a:stretch>
            <a:fillRect/>
          </a:stretch>
        </a:blipFill>
        <a:effectLst/>
      </p:bgPr>
    </p:bg>
    <p:spTree>
      <p:nvGrpSpPr>
        <p:cNvPr id="1" name="Shape 335"/>
        <p:cNvGrpSpPr/>
        <p:nvPr/>
      </p:nvGrpSpPr>
      <p:grpSpPr>
        <a:xfrm>
          <a:off x="0" y="0"/>
          <a:ext cx="0" cy="0"/>
          <a:chOff x="0" y="0"/>
          <a:chExt cx="0" cy="0"/>
        </a:xfrm>
      </p:grpSpPr>
      <p:sp>
        <p:nvSpPr>
          <p:cNvPr id="336" name="Google Shape;336;p67"/>
          <p:cNvSpPr txBox="1">
            <a:spLocks noGrp="1"/>
          </p:cNvSpPr>
          <p:nvPr>
            <p:ph type="ctrTitle"/>
          </p:nvPr>
        </p:nvSpPr>
        <p:spPr>
          <a:xfrm>
            <a:off x="2565650" y="1214475"/>
            <a:ext cx="5944200" cy="20526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rgbClr val="434343"/>
              </a:buClr>
              <a:buSzPts val="5000"/>
              <a:buFont typeface="Montserrat"/>
              <a:buNone/>
              <a:defRPr sz="5000" b="1">
                <a:solidFill>
                  <a:srgbClr val="434343"/>
                </a:solidFill>
                <a:latin typeface="Montserrat"/>
                <a:ea typeface="Montserrat"/>
                <a:cs typeface="Montserrat"/>
                <a:sym typeface="Montserrat"/>
              </a:defRPr>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337" name="Google Shape;337;p67"/>
          <p:cNvSpPr txBox="1">
            <a:spLocks noGrp="1"/>
          </p:cNvSpPr>
          <p:nvPr>
            <p:ph type="subTitle" idx="1"/>
          </p:nvPr>
        </p:nvSpPr>
        <p:spPr>
          <a:xfrm>
            <a:off x="2641850" y="3038475"/>
            <a:ext cx="5311800" cy="792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800"/>
              <a:buFont typeface="Montserrat"/>
              <a:buNone/>
              <a:defRPr sz="1800" b="0" i="0" u="none" strike="noStrike" cap="none">
                <a:solidFill>
                  <a:srgbClr val="000000"/>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_AND_TWO_COLUMNS">
    <p:bg>
      <p:bgPr>
        <a:blipFill>
          <a:blip r:embed="rId2">
            <a:alphaModFix/>
          </a:blip>
          <a:stretch>
            <a:fillRect/>
          </a:stretch>
        </a:blipFill>
        <a:effectLst/>
      </p:bgPr>
    </p:bg>
    <p:spTree>
      <p:nvGrpSpPr>
        <p:cNvPr id="1" name="Shape 338"/>
        <p:cNvGrpSpPr/>
        <p:nvPr/>
      </p:nvGrpSpPr>
      <p:grpSpPr>
        <a:xfrm>
          <a:off x="0" y="0"/>
          <a:ext cx="0" cy="0"/>
          <a:chOff x="0" y="0"/>
          <a:chExt cx="0" cy="0"/>
        </a:xfrm>
      </p:grpSpPr>
      <p:sp>
        <p:nvSpPr>
          <p:cNvPr id="339" name="Google Shape;339;p68"/>
          <p:cNvSpPr/>
          <p:nvPr/>
        </p:nvSpPr>
        <p:spPr>
          <a:xfrm>
            <a:off x="-45900" y="-38900"/>
            <a:ext cx="9236100" cy="1547100"/>
          </a:xfrm>
          <a:prstGeom prst="rect">
            <a:avLst/>
          </a:prstGeom>
          <a:solidFill>
            <a:srgbClr val="737373"/>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6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41" name="Google Shape;341;p68"/>
          <p:cNvSpPr txBox="1">
            <a:spLocks noGrp="1"/>
          </p:cNvSpPr>
          <p:nvPr>
            <p:ph type="title" idx="2"/>
          </p:nvPr>
        </p:nvSpPr>
        <p:spPr>
          <a:xfrm>
            <a:off x="311700" y="1921700"/>
            <a:ext cx="3941100" cy="3543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1600"/>
              <a:buFont typeface="Montserrat"/>
              <a:buNone/>
              <a:defRPr sz="1600">
                <a:latin typeface="Montserrat"/>
                <a:ea typeface="Montserrat"/>
                <a:cs typeface="Montserrat"/>
                <a:sym typeface="Montserrat"/>
              </a:defRPr>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342" name="Google Shape;342;p68"/>
          <p:cNvSpPr txBox="1">
            <a:spLocks noGrp="1"/>
          </p:cNvSpPr>
          <p:nvPr>
            <p:ph type="title" idx="3"/>
          </p:nvPr>
        </p:nvSpPr>
        <p:spPr>
          <a:xfrm>
            <a:off x="4598225" y="1921700"/>
            <a:ext cx="4234200" cy="3543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1600"/>
              <a:buFont typeface="Montserrat"/>
              <a:buNone/>
              <a:defRPr sz="1600">
                <a:latin typeface="Montserrat"/>
                <a:ea typeface="Montserrat"/>
                <a:cs typeface="Montserrat"/>
                <a:sym typeface="Montserrat"/>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Title and body" type="tx">
  <p:cSld name="TITLE_AND_BODY">
    <p:bg>
      <p:bgPr>
        <a:blipFill>
          <a:blip r:embed="rId2">
            <a:alphaModFix/>
          </a:blip>
          <a:stretch>
            <a:fillRect/>
          </a:stretch>
        </a:blipFill>
        <a:effectLst/>
      </p:bgPr>
    </p:bg>
    <p:spTree>
      <p:nvGrpSpPr>
        <p:cNvPr id="1" name="Shape 343"/>
        <p:cNvGrpSpPr/>
        <p:nvPr/>
      </p:nvGrpSpPr>
      <p:grpSpPr>
        <a:xfrm>
          <a:off x="0" y="0"/>
          <a:ext cx="0" cy="0"/>
          <a:chOff x="0" y="0"/>
          <a:chExt cx="0" cy="0"/>
        </a:xfrm>
      </p:grpSpPr>
      <p:sp>
        <p:nvSpPr>
          <p:cNvPr id="344" name="Google Shape;344;p69"/>
          <p:cNvSpPr/>
          <p:nvPr/>
        </p:nvSpPr>
        <p:spPr>
          <a:xfrm>
            <a:off x="6391200" y="3288025"/>
            <a:ext cx="2799000" cy="1855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69"/>
          <p:cNvSpPr/>
          <p:nvPr/>
        </p:nvSpPr>
        <p:spPr>
          <a:xfrm>
            <a:off x="27175" y="3288025"/>
            <a:ext cx="2799000" cy="1855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69"/>
          <p:cNvSpPr/>
          <p:nvPr/>
        </p:nvSpPr>
        <p:spPr>
          <a:xfrm>
            <a:off x="-45900" y="-38900"/>
            <a:ext cx="9236100" cy="1547100"/>
          </a:xfrm>
          <a:prstGeom prst="rect">
            <a:avLst/>
          </a:prstGeom>
          <a:solidFill>
            <a:srgbClr val="737373"/>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6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48" name="Google Shape;348;p69"/>
          <p:cNvSpPr txBox="1">
            <a:spLocks noGrp="1"/>
          </p:cNvSpPr>
          <p:nvPr>
            <p:ph type="title" idx="2"/>
          </p:nvPr>
        </p:nvSpPr>
        <p:spPr>
          <a:xfrm>
            <a:off x="311700" y="1921700"/>
            <a:ext cx="8520600" cy="354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600"/>
              <a:buFont typeface="Montserrat"/>
              <a:buNone/>
              <a:defRPr sz="1600">
                <a:latin typeface="Montserrat"/>
                <a:ea typeface="Montserrat"/>
                <a:cs typeface="Montserrat"/>
                <a:sym typeface="Montserrat"/>
              </a:defRPr>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Section title and description 2 1">
  <p:cSld name="SECTION_TITLE_AND_DESCRIPTION_2_1">
    <p:bg>
      <p:bgPr>
        <a:blipFill>
          <a:blip r:embed="rId2">
            <a:alphaModFix/>
          </a:blip>
          <a:stretch>
            <a:fillRect/>
          </a:stretch>
        </a:blipFill>
        <a:effectLst/>
      </p:bgPr>
    </p:bg>
    <p:spTree>
      <p:nvGrpSpPr>
        <p:cNvPr id="1" name="Shape 349"/>
        <p:cNvGrpSpPr/>
        <p:nvPr/>
      </p:nvGrpSpPr>
      <p:grpSpPr>
        <a:xfrm>
          <a:off x="0" y="0"/>
          <a:ext cx="0" cy="0"/>
          <a:chOff x="0" y="0"/>
          <a:chExt cx="0" cy="0"/>
        </a:xfrm>
      </p:grpSpPr>
      <p:sp>
        <p:nvSpPr>
          <p:cNvPr id="350" name="Google Shape;350;p70"/>
          <p:cNvSpPr/>
          <p:nvPr/>
        </p:nvSpPr>
        <p:spPr>
          <a:xfrm>
            <a:off x="0" y="0"/>
            <a:ext cx="4572000" cy="2137200"/>
          </a:xfrm>
          <a:prstGeom prst="rect">
            <a:avLst/>
          </a:prstGeom>
          <a:solidFill>
            <a:srgbClr val="737373"/>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70"/>
          <p:cNvSpPr txBox="1">
            <a:spLocks noGrp="1"/>
          </p:cNvSpPr>
          <p:nvPr>
            <p:ph type="title"/>
          </p:nvPr>
        </p:nvSpPr>
        <p:spPr>
          <a:xfrm>
            <a:off x="94800" y="552275"/>
            <a:ext cx="4141200" cy="1482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352" name="Google Shape;352;p70"/>
          <p:cNvSpPr txBox="1">
            <a:spLocks noGrp="1"/>
          </p:cNvSpPr>
          <p:nvPr>
            <p:ph type="subTitle" idx="1"/>
          </p:nvPr>
        </p:nvSpPr>
        <p:spPr>
          <a:xfrm>
            <a:off x="4819075" y="1230800"/>
            <a:ext cx="4045200" cy="12351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600"/>
              <a:buFont typeface="Montserrat"/>
              <a:buNone/>
              <a:defRPr sz="1600" b="0" i="0" u="none" strike="noStrike" cap="none">
                <a:solidFill>
                  <a:srgbClr val="000000"/>
                </a:solidFill>
                <a:latin typeface="Montserrat"/>
                <a:ea typeface="Montserrat"/>
                <a:cs typeface="Montserrat"/>
                <a:sym typeface="Montserrat"/>
              </a:defRPr>
            </a:lvl1pPr>
            <a:lvl2pPr marR="0" lvl="1"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Section title and description 2 2">
  <p:cSld name="SECTION_TITLE_AND_DESCRIPTION_2_2">
    <p:bg>
      <p:bgPr>
        <a:blipFill>
          <a:blip r:embed="rId2">
            <a:alphaModFix/>
          </a:blip>
          <a:stretch>
            <a:fillRect/>
          </a:stretch>
        </a:blipFill>
        <a:effectLst/>
      </p:bgPr>
    </p:bg>
    <p:spTree>
      <p:nvGrpSpPr>
        <p:cNvPr id="1" name="Shape 353"/>
        <p:cNvGrpSpPr/>
        <p:nvPr/>
      </p:nvGrpSpPr>
      <p:grpSpPr>
        <a:xfrm>
          <a:off x="0" y="0"/>
          <a:ext cx="0" cy="0"/>
          <a:chOff x="0" y="0"/>
          <a:chExt cx="0" cy="0"/>
        </a:xfrm>
      </p:grpSpPr>
      <p:sp>
        <p:nvSpPr>
          <p:cNvPr id="354" name="Google Shape;354;p71"/>
          <p:cNvSpPr txBox="1">
            <a:spLocks noGrp="1"/>
          </p:cNvSpPr>
          <p:nvPr>
            <p:ph type="title"/>
          </p:nvPr>
        </p:nvSpPr>
        <p:spPr>
          <a:xfrm>
            <a:off x="4240350" y="128275"/>
            <a:ext cx="4531800" cy="14823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3600"/>
              <a:buFont typeface="Montserrat"/>
              <a:buNone/>
              <a:defRPr sz="3600" b="1">
                <a:latin typeface="Montserrat"/>
                <a:ea typeface="Montserrat"/>
                <a:cs typeface="Montserrat"/>
                <a:sym typeface="Montserrat"/>
              </a:defRPr>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355" name="Google Shape;355;p71"/>
          <p:cNvSpPr txBox="1">
            <a:spLocks noGrp="1"/>
          </p:cNvSpPr>
          <p:nvPr>
            <p:ph type="subTitle" idx="1"/>
          </p:nvPr>
        </p:nvSpPr>
        <p:spPr>
          <a:xfrm>
            <a:off x="4256325" y="1240975"/>
            <a:ext cx="4439400" cy="123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600"/>
              <a:buFont typeface="Montserrat"/>
              <a:buNone/>
              <a:defRPr sz="1600" b="0" i="0" u="none" strike="noStrike" cap="none">
                <a:solidFill>
                  <a:srgbClr val="000000"/>
                </a:solidFill>
                <a:latin typeface="Montserrat"/>
                <a:ea typeface="Montserrat"/>
                <a:cs typeface="Montserrat"/>
                <a:sym typeface="Montserrat"/>
              </a:defRPr>
            </a:lvl1pPr>
            <a:lvl2pPr marR="0" lvl="1"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Title and two columns 1">
  <p:cSld name="TITLE_AND_TWO_COLUMNS_1">
    <p:bg>
      <p:bgPr>
        <a:blipFill>
          <a:blip r:embed="rId2">
            <a:alphaModFix/>
          </a:blip>
          <a:stretch>
            <a:fillRect/>
          </a:stretch>
        </a:blipFill>
        <a:effectLst/>
      </p:bgPr>
    </p:bg>
    <p:spTree>
      <p:nvGrpSpPr>
        <p:cNvPr id="1" name="Shape 356"/>
        <p:cNvGrpSpPr/>
        <p:nvPr/>
      </p:nvGrpSpPr>
      <p:grpSpPr>
        <a:xfrm>
          <a:off x="0" y="0"/>
          <a:ext cx="0" cy="0"/>
          <a:chOff x="0" y="0"/>
          <a:chExt cx="0" cy="0"/>
        </a:xfrm>
      </p:grpSpPr>
      <p:sp>
        <p:nvSpPr>
          <p:cNvPr id="357" name="Google Shape;357;p72"/>
          <p:cNvSpPr/>
          <p:nvPr/>
        </p:nvSpPr>
        <p:spPr>
          <a:xfrm>
            <a:off x="0" y="1"/>
            <a:ext cx="2992500" cy="5143500"/>
          </a:xfrm>
          <a:prstGeom prst="rect">
            <a:avLst/>
          </a:prstGeom>
          <a:solidFill>
            <a:srgbClr val="737373"/>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72"/>
          <p:cNvSpPr txBox="1">
            <a:spLocks noGrp="1"/>
          </p:cNvSpPr>
          <p:nvPr>
            <p:ph type="title"/>
          </p:nvPr>
        </p:nvSpPr>
        <p:spPr>
          <a:xfrm>
            <a:off x="6005944" y="1455650"/>
            <a:ext cx="3042600" cy="14823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100"/>
              <a:buFont typeface="Montserrat"/>
              <a:buNone/>
              <a:defRPr sz="2100" b="1">
                <a:latin typeface="Montserrat"/>
                <a:ea typeface="Montserrat"/>
                <a:cs typeface="Montserrat"/>
                <a:sym typeface="Montserrat"/>
              </a:defRPr>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359" name="Google Shape;359;p72"/>
          <p:cNvSpPr txBox="1">
            <a:spLocks noGrp="1"/>
          </p:cNvSpPr>
          <p:nvPr>
            <p:ph type="subTitle" idx="1"/>
          </p:nvPr>
        </p:nvSpPr>
        <p:spPr>
          <a:xfrm>
            <a:off x="6005943" y="2796950"/>
            <a:ext cx="2981700" cy="6972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200"/>
              <a:buFont typeface="Montserrat"/>
              <a:buNone/>
              <a:defRPr sz="1200" b="0" i="0" u="none" strike="noStrike" cap="none">
                <a:solidFill>
                  <a:srgbClr val="000000"/>
                </a:solidFill>
                <a:latin typeface="Montserrat"/>
                <a:ea typeface="Montserrat"/>
                <a:cs typeface="Montserrat"/>
                <a:sym typeface="Montserrat"/>
              </a:defRPr>
            </a:lvl1pPr>
            <a:lvl2pPr marR="0" lvl="1"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9pPr>
          </a:lstStyle>
          <a:p>
            <a:endParaRPr/>
          </a:p>
        </p:txBody>
      </p:sp>
      <p:sp>
        <p:nvSpPr>
          <p:cNvPr id="360" name="Google Shape;360;p72"/>
          <p:cNvSpPr txBox="1">
            <a:spLocks noGrp="1"/>
          </p:cNvSpPr>
          <p:nvPr>
            <p:ph type="title" idx="2"/>
          </p:nvPr>
        </p:nvSpPr>
        <p:spPr>
          <a:xfrm>
            <a:off x="160200" y="1552500"/>
            <a:ext cx="2832300" cy="14823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rgbClr val="FFFFFF"/>
              </a:buClr>
              <a:buSzPts val="2100"/>
              <a:buFont typeface="Montserrat"/>
              <a:buNone/>
              <a:defRPr sz="2100" b="1">
                <a:solidFill>
                  <a:srgbClr val="FFFFFF"/>
                </a:solidFill>
                <a:latin typeface="Montserrat"/>
                <a:ea typeface="Montserrat"/>
                <a:cs typeface="Montserrat"/>
                <a:sym typeface="Montserrat"/>
              </a:defRPr>
            </a:lvl1pPr>
            <a:lvl2pPr lvl="1" algn="ctr" rtl="0">
              <a:lnSpc>
                <a:spcPct val="100000"/>
              </a:lnSpc>
              <a:spcBef>
                <a:spcPts val="0"/>
              </a:spcBef>
              <a:spcAft>
                <a:spcPts val="0"/>
              </a:spcAft>
              <a:buClr>
                <a:srgbClr val="FFFFFF"/>
              </a:buClr>
              <a:buSzPts val="4200"/>
              <a:buNone/>
              <a:defRPr sz="4200">
                <a:solidFill>
                  <a:srgbClr val="FFFFFF"/>
                </a:solidFill>
              </a:defRPr>
            </a:lvl2pPr>
            <a:lvl3pPr lvl="2" algn="ctr" rtl="0">
              <a:lnSpc>
                <a:spcPct val="100000"/>
              </a:lnSpc>
              <a:spcBef>
                <a:spcPts val="0"/>
              </a:spcBef>
              <a:spcAft>
                <a:spcPts val="0"/>
              </a:spcAft>
              <a:buClr>
                <a:srgbClr val="FFFFFF"/>
              </a:buClr>
              <a:buSzPts val="4200"/>
              <a:buNone/>
              <a:defRPr sz="4200">
                <a:solidFill>
                  <a:srgbClr val="FFFFFF"/>
                </a:solidFill>
              </a:defRPr>
            </a:lvl3pPr>
            <a:lvl4pPr lvl="3" algn="ctr" rtl="0">
              <a:lnSpc>
                <a:spcPct val="100000"/>
              </a:lnSpc>
              <a:spcBef>
                <a:spcPts val="0"/>
              </a:spcBef>
              <a:spcAft>
                <a:spcPts val="0"/>
              </a:spcAft>
              <a:buClr>
                <a:srgbClr val="FFFFFF"/>
              </a:buClr>
              <a:buSzPts val="4200"/>
              <a:buNone/>
              <a:defRPr sz="4200">
                <a:solidFill>
                  <a:srgbClr val="FFFFFF"/>
                </a:solidFill>
              </a:defRPr>
            </a:lvl4pPr>
            <a:lvl5pPr lvl="4" algn="ctr" rtl="0">
              <a:lnSpc>
                <a:spcPct val="100000"/>
              </a:lnSpc>
              <a:spcBef>
                <a:spcPts val="0"/>
              </a:spcBef>
              <a:spcAft>
                <a:spcPts val="0"/>
              </a:spcAft>
              <a:buClr>
                <a:srgbClr val="FFFFFF"/>
              </a:buClr>
              <a:buSzPts val="4200"/>
              <a:buNone/>
              <a:defRPr sz="4200">
                <a:solidFill>
                  <a:srgbClr val="FFFFFF"/>
                </a:solidFill>
              </a:defRPr>
            </a:lvl5pPr>
            <a:lvl6pPr lvl="5" algn="ctr" rtl="0">
              <a:lnSpc>
                <a:spcPct val="100000"/>
              </a:lnSpc>
              <a:spcBef>
                <a:spcPts val="0"/>
              </a:spcBef>
              <a:spcAft>
                <a:spcPts val="0"/>
              </a:spcAft>
              <a:buClr>
                <a:srgbClr val="FFFFFF"/>
              </a:buClr>
              <a:buSzPts val="4200"/>
              <a:buNone/>
              <a:defRPr sz="4200">
                <a:solidFill>
                  <a:srgbClr val="FFFFFF"/>
                </a:solidFill>
              </a:defRPr>
            </a:lvl6pPr>
            <a:lvl7pPr lvl="6" algn="ctr" rtl="0">
              <a:lnSpc>
                <a:spcPct val="100000"/>
              </a:lnSpc>
              <a:spcBef>
                <a:spcPts val="0"/>
              </a:spcBef>
              <a:spcAft>
                <a:spcPts val="0"/>
              </a:spcAft>
              <a:buClr>
                <a:srgbClr val="FFFFFF"/>
              </a:buClr>
              <a:buSzPts val="4200"/>
              <a:buNone/>
              <a:defRPr sz="4200">
                <a:solidFill>
                  <a:srgbClr val="FFFFFF"/>
                </a:solidFill>
              </a:defRPr>
            </a:lvl7pPr>
            <a:lvl8pPr lvl="7" algn="ctr" rtl="0">
              <a:lnSpc>
                <a:spcPct val="100000"/>
              </a:lnSpc>
              <a:spcBef>
                <a:spcPts val="0"/>
              </a:spcBef>
              <a:spcAft>
                <a:spcPts val="0"/>
              </a:spcAft>
              <a:buClr>
                <a:srgbClr val="FFFFFF"/>
              </a:buClr>
              <a:buSzPts val="4200"/>
              <a:buNone/>
              <a:defRPr sz="4200">
                <a:solidFill>
                  <a:srgbClr val="FFFFFF"/>
                </a:solidFill>
              </a:defRPr>
            </a:lvl8pPr>
            <a:lvl9pPr lvl="8" algn="ctr" rtl="0">
              <a:lnSpc>
                <a:spcPct val="100000"/>
              </a:lnSpc>
              <a:spcBef>
                <a:spcPts val="0"/>
              </a:spcBef>
              <a:spcAft>
                <a:spcPts val="0"/>
              </a:spcAft>
              <a:buClr>
                <a:srgbClr val="FFFFFF"/>
              </a:buClr>
              <a:buSzPts val="4200"/>
              <a:buNone/>
              <a:defRPr sz="4200">
                <a:solidFill>
                  <a:srgbClr val="FFFFFF"/>
                </a:solidFill>
              </a:defRPr>
            </a:lvl9pPr>
          </a:lstStyle>
          <a:p>
            <a:endParaRPr/>
          </a:p>
        </p:txBody>
      </p:sp>
      <p:sp>
        <p:nvSpPr>
          <p:cNvPr id="361" name="Google Shape;361;p72"/>
          <p:cNvSpPr txBox="1">
            <a:spLocks noGrp="1"/>
          </p:cNvSpPr>
          <p:nvPr>
            <p:ph type="subTitle" idx="3"/>
          </p:nvPr>
        </p:nvSpPr>
        <p:spPr>
          <a:xfrm>
            <a:off x="172925" y="2893800"/>
            <a:ext cx="2819700" cy="6972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FFFFFF"/>
              </a:buClr>
              <a:buSzPts val="1200"/>
              <a:buFont typeface="Montserrat"/>
              <a:buNone/>
              <a:defRPr sz="1200" b="0" i="0" u="none" strike="noStrike" cap="none">
                <a:solidFill>
                  <a:srgbClr val="FFFFFF"/>
                </a:solidFill>
                <a:latin typeface="Montserrat"/>
                <a:ea typeface="Montserrat"/>
                <a:cs typeface="Montserrat"/>
                <a:sym typeface="Montserrat"/>
              </a:defRPr>
            </a:lvl1pPr>
            <a:lvl2pPr marR="0" lvl="1" algn="ctr" rtl="0">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2pPr>
            <a:lvl3pPr marR="0" lvl="2" algn="ctr" rtl="0">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3pPr>
            <a:lvl4pPr marR="0" lvl="3" algn="ctr" rtl="0">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4pPr>
            <a:lvl5pPr marR="0" lvl="4" algn="ctr" rtl="0">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5pPr>
            <a:lvl6pPr marR="0" lvl="5" algn="ctr" rtl="0">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6pPr>
            <a:lvl7pPr marR="0" lvl="6" algn="ctr" rtl="0">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7pPr>
            <a:lvl8pPr marR="0" lvl="7" algn="ctr" rtl="0">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8pPr>
            <a:lvl9pPr marR="0" lvl="8" algn="ctr" rtl="0">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Section title and description 2 1 1">
  <p:cSld name="SECTION_TITLE_AND_DESCRIPTION_2_1_1">
    <p:bg>
      <p:bgPr>
        <a:blipFill>
          <a:blip r:embed="rId2">
            <a:alphaModFix/>
          </a:blip>
          <a:stretch>
            <a:fillRect/>
          </a:stretch>
        </a:blipFill>
        <a:effectLst/>
      </p:bgPr>
    </p:bg>
    <p:spTree>
      <p:nvGrpSpPr>
        <p:cNvPr id="1" name="Shape 362"/>
        <p:cNvGrpSpPr/>
        <p:nvPr/>
      </p:nvGrpSpPr>
      <p:grpSpPr>
        <a:xfrm>
          <a:off x="0" y="0"/>
          <a:ext cx="0" cy="0"/>
          <a:chOff x="0" y="0"/>
          <a:chExt cx="0" cy="0"/>
        </a:xfrm>
      </p:grpSpPr>
      <p:sp>
        <p:nvSpPr>
          <p:cNvPr id="363" name="Google Shape;363;p73"/>
          <p:cNvSpPr/>
          <p:nvPr/>
        </p:nvSpPr>
        <p:spPr>
          <a:xfrm>
            <a:off x="0" y="0"/>
            <a:ext cx="4925400" cy="5143500"/>
          </a:xfrm>
          <a:prstGeom prst="rect">
            <a:avLst/>
          </a:prstGeom>
          <a:solidFill>
            <a:srgbClr val="737373"/>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73"/>
          <p:cNvSpPr txBox="1">
            <a:spLocks noGrp="1"/>
          </p:cNvSpPr>
          <p:nvPr>
            <p:ph type="title"/>
          </p:nvPr>
        </p:nvSpPr>
        <p:spPr>
          <a:xfrm>
            <a:off x="681175" y="731263"/>
            <a:ext cx="4045200" cy="14823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365" name="Google Shape;365;p73"/>
          <p:cNvSpPr txBox="1">
            <a:spLocks noGrp="1"/>
          </p:cNvSpPr>
          <p:nvPr>
            <p:ph type="subTitle" idx="1"/>
          </p:nvPr>
        </p:nvSpPr>
        <p:spPr>
          <a:xfrm>
            <a:off x="5125250" y="166800"/>
            <a:ext cx="3812700" cy="9012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600"/>
              <a:buFont typeface="Montserrat"/>
              <a:buNone/>
              <a:defRPr sz="1600" b="0" i="0" u="none" strike="noStrike" cap="none">
                <a:solidFill>
                  <a:srgbClr val="000000"/>
                </a:solidFill>
                <a:latin typeface="Montserrat"/>
                <a:ea typeface="Montserrat"/>
                <a:cs typeface="Montserrat"/>
                <a:sym typeface="Montserrat"/>
              </a:defRPr>
            </a:lvl1pPr>
            <a:lvl2pPr marR="0" lvl="1"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9pPr>
          </a:lstStyle>
          <a:p>
            <a:endParaRPr/>
          </a:p>
        </p:txBody>
      </p:sp>
      <p:grpSp>
        <p:nvGrpSpPr>
          <p:cNvPr id="366" name="Google Shape;366;p73"/>
          <p:cNvGrpSpPr/>
          <p:nvPr/>
        </p:nvGrpSpPr>
        <p:grpSpPr>
          <a:xfrm>
            <a:off x="-6" y="655322"/>
            <a:ext cx="480312" cy="1314152"/>
            <a:chOff x="4402799" y="-1"/>
            <a:chExt cx="5159100" cy="1314152"/>
          </a:xfrm>
        </p:grpSpPr>
        <p:sp>
          <p:nvSpPr>
            <p:cNvPr id="367" name="Google Shape;367;p73"/>
            <p:cNvSpPr/>
            <p:nvPr/>
          </p:nvSpPr>
          <p:spPr>
            <a:xfrm rot="-5400000" flipH="1">
              <a:off x="6835799" y="-2433001"/>
              <a:ext cx="293100" cy="5159100"/>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73"/>
            <p:cNvSpPr/>
            <p:nvPr/>
          </p:nvSpPr>
          <p:spPr>
            <a:xfrm rot="-5400000" flipH="1">
              <a:off x="6835799" y="-2216088"/>
              <a:ext cx="293100" cy="5159100"/>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73"/>
            <p:cNvSpPr/>
            <p:nvPr/>
          </p:nvSpPr>
          <p:spPr>
            <a:xfrm rot="-5400000" flipH="1">
              <a:off x="6835799" y="-1999576"/>
              <a:ext cx="293100" cy="5159100"/>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73"/>
            <p:cNvSpPr/>
            <p:nvPr/>
          </p:nvSpPr>
          <p:spPr>
            <a:xfrm rot="-5400000" flipH="1">
              <a:off x="6835799" y="-1782676"/>
              <a:ext cx="293100" cy="5159100"/>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73"/>
            <p:cNvSpPr/>
            <p:nvPr/>
          </p:nvSpPr>
          <p:spPr>
            <a:xfrm rot="-5400000" flipH="1">
              <a:off x="6835799" y="-1566151"/>
              <a:ext cx="293100" cy="5159100"/>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73"/>
            <p:cNvSpPr/>
            <p:nvPr/>
          </p:nvSpPr>
          <p:spPr>
            <a:xfrm rot="-5400000" flipH="1">
              <a:off x="6867149" y="-1380599"/>
              <a:ext cx="230400" cy="5159100"/>
            </a:xfrm>
            <a:prstGeom prst="rect">
              <a:avLst/>
            </a:prstGeom>
            <a:no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title and description 2 1 2">
  <p:cSld name="SECTION_TITLE_AND_DESCRIPTION_2_1_2">
    <p:bg>
      <p:bgPr>
        <a:blipFill>
          <a:blip r:embed="rId2">
            <a:alphaModFix/>
          </a:blip>
          <a:stretch>
            <a:fillRect/>
          </a:stretch>
        </a:blipFill>
        <a:effectLst/>
      </p:bgPr>
    </p:bg>
    <p:spTree>
      <p:nvGrpSpPr>
        <p:cNvPr id="1" name="Shape 373"/>
        <p:cNvGrpSpPr/>
        <p:nvPr/>
      </p:nvGrpSpPr>
      <p:grpSpPr>
        <a:xfrm>
          <a:off x="0" y="0"/>
          <a:ext cx="0" cy="0"/>
          <a:chOff x="0" y="0"/>
          <a:chExt cx="0" cy="0"/>
        </a:xfrm>
      </p:grpSpPr>
      <p:sp>
        <p:nvSpPr>
          <p:cNvPr id="374" name="Google Shape;374;p74"/>
          <p:cNvSpPr txBox="1">
            <a:spLocks noGrp="1"/>
          </p:cNvSpPr>
          <p:nvPr>
            <p:ph type="title"/>
          </p:nvPr>
        </p:nvSpPr>
        <p:spPr>
          <a:xfrm>
            <a:off x="3786675" y="202450"/>
            <a:ext cx="4656900" cy="14823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3600"/>
              <a:buFont typeface="Montserrat"/>
              <a:buNone/>
              <a:defRPr sz="3600" b="1">
                <a:latin typeface="Montserrat"/>
                <a:ea typeface="Montserrat"/>
                <a:cs typeface="Montserrat"/>
                <a:sym typeface="Montserrat"/>
              </a:defRPr>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375" name="Google Shape;375;p74"/>
          <p:cNvSpPr txBox="1">
            <a:spLocks noGrp="1"/>
          </p:cNvSpPr>
          <p:nvPr>
            <p:ph type="subTitle" idx="1"/>
          </p:nvPr>
        </p:nvSpPr>
        <p:spPr>
          <a:xfrm>
            <a:off x="3813875" y="1379950"/>
            <a:ext cx="4553400" cy="123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600"/>
              <a:buFont typeface="Arial"/>
              <a:buNone/>
              <a:defRPr sz="16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Title and body 1">
  <p:cSld name="TITLE_AND_BODY_1">
    <p:bg>
      <p:bgPr>
        <a:blipFill>
          <a:blip r:embed="rId2">
            <a:alphaModFix/>
          </a:blip>
          <a:stretch>
            <a:fillRect/>
          </a:stretch>
        </a:blipFill>
        <a:effectLst/>
      </p:bgPr>
    </p:bg>
    <p:spTree>
      <p:nvGrpSpPr>
        <p:cNvPr id="1" name="Shape 376"/>
        <p:cNvGrpSpPr/>
        <p:nvPr/>
      </p:nvGrpSpPr>
      <p:grpSpPr>
        <a:xfrm>
          <a:off x="0" y="0"/>
          <a:ext cx="0" cy="0"/>
          <a:chOff x="0" y="0"/>
          <a:chExt cx="0" cy="0"/>
        </a:xfrm>
      </p:grpSpPr>
      <p:sp>
        <p:nvSpPr>
          <p:cNvPr id="377" name="Google Shape;377;p75"/>
          <p:cNvSpPr txBox="1">
            <a:spLocks noGrp="1"/>
          </p:cNvSpPr>
          <p:nvPr>
            <p:ph type="title"/>
          </p:nvPr>
        </p:nvSpPr>
        <p:spPr>
          <a:xfrm>
            <a:off x="2101825" y="529350"/>
            <a:ext cx="57675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3600"/>
              <a:buFont typeface="Montserrat"/>
              <a:buNone/>
              <a:defRPr sz="3600" b="1">
                <a:latin typeface="Montserrat"/>
                <a:ea typeface="Montserrat"/>
                <a:cs typeface="Montserrat"/>
                <a:sym typeface="Montserrat"/>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78" name="Google Shape;378;p75"/>
          <p:cNvSpPr txBox="1">
            <a:spLocks noGrp="1"/>
          </p:cNvSpPr>
          <p:nvPr>
            <p:ph type="subTitle" idx="1"/>
          </p:nvPr>
        </p:nvSpPr>
        <p:spPr>
          <a:xfrm>
            <a:off x="2133775" y="1451250"/>
            <a:ext cx="4553400" cy="123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600"/>
              <a:buFont typeface="Montserrat"/>
              <a:buNone/>
              <a:defRPr sz="1600" b="0" i="0" u="none" strike="noStrike" cap="none">
                <a:solidFill>
                  <a:srgbClr val="000000"/>
                </a:solidFill>
                <a:latin typeface="Montserrat"/>
                <a:ea typeface="Montserrat"/>
                <a:cs typeface="Montserrat"/>
                <a:sym typeface="Montserrat"/>
              </a:defRPr>
            </a:lvl1pPr>
            <a:lvl2pPr marR="0" lvl="1"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Section title and description 2 1 2 1">
  <p:cSld name="SECTION_TITLE_AND_DESCRIPTION_2_1_2_1">
    <p:bg>
      <p:bgPr>
        <a:blipFill>
          <a:blip r:embed="rId2">
            <a:alphaModFix/>
          </a:blip>
          <a:stretch>
            <a:fillRect/>
          </a:stretch>
        </a:blipFill>
        <a:effectLst/>
      </p:bgPr>
    </p:bg>
    <p:spTree>
      <p:nvGrpSpPr>
        <p:cNvPr id="1" name="Shape 379"/>
        <p:cNvGrpSpPr/>
        <p:nvPr/>
      </p:nvGrpSpPr>
      <p:grpSpPr>
        <a:xfrm>
          <a:off x="0" y="0"/>
          <a:ext cx="0" cy="0"/>
          <a:chOff x="0" y="0"/>
          <a:chExt cx="0" cy="0"/>
        </a:xfrm>
      </p:grpSpPr>
      <p:sp>
        <p:nvSpPr>
          <p:cNvPr id="380" name="Google Shape;380;p76"/>
          <p:cNvSpPr txBox="1">
            <a:spLocks noGrp="1"/>
          </p:cNvSpPr>
          <p:nvPr>
            <p:ph type="subTitle" idx="1"/>
          </p:nvPr>
        </p:nvSpPr>
        <p:spPr>
          <a:xfrm>
            <a:off x="4774975" y="0"/>
            <a:ext cx="4172400" cy="123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600"/>
              <a:buFont typeface="Montserrat"/>
              <a:buNone/>
              <a:defRPr sz="1600" b="1" i="0" u="none" strike="noStrike" cap="none">
                <a:solidFill>
                  <a:srgbClr val="000000"/>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100"/>
              <a:buFont typeface="Arial"/>
              <a:buNone/>
              <a:defRPr sz="2100" b="0" i="0" u="none" strike="noStrike" cap="none">
                <a:solidFill>
                  <a:srgbClr val="000000"/>
                </a:solidFill>
                <a:latin typeface="Arial"/>
                <a:ea typeface="Arial"/>
                <a:cs typeface="Arial"/>
                <a:sym typeface="Arial"/>
              </a:defRPr>
            </a:lvl9pPr>
          </a:lstStyle>
          <a:p>
            <a:endParaRPr/>
          </a:p>
        </p:txBody>
      </p:sp>
      <p:sp>
        <p:nvSpPr>
          <p:cNvPr id="381" name="Google Shape;381;p76"/>
          <p:cNvSpPr/>
          <p:nvPr/>
        </p:nvSpPr>
        <p:spPr>
          <a:xfrm>
            <a:off x="-2" y="0"/>
            <a:ext cx="4572000" cy="3519000"/>
          </a:xfrm>
          <a:prstGeom prst="rect">
            <a:avLst/>
          </a:prstGeom>
          <a:solidFill>
            <a:srgbClr val="737373"/>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76"/>
          <p:cNvSpPr txBox="1">
            <a:spLocks noGrp="1"/>
          </p:cNvSpPr>
          <p:nvPr>
            <p:ph type="title"/>
          </p:nvPr>
        </p:nvSpPr>
        <p:spPr>
          <a:xfrm>
            <a:off x="117275" y="587900"/>
            <a:ext cx="4172400" cy="14823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1pPr>
            <a:lvl2pPr lvl="1" algn="ctr" rtl="0">
              <a:lnSpc>
                <a:spcPct val="100000"/>
              </a:lnSpc>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2pPr>
            <a:lvl3pPr lvl="2" algn="ctr" rtl="0">
              <a:lnSpc>
                <a:spcPct val="100000"/>
              </a:lnSpc>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3pPr>
            <a:lvl4pPr lvl="3" algn="ctr" rtl="0">
              <a:lnSpc>
                <a:spcPct val="100000"/>
              </a:lnSpc>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4pPr>
            <a:lvl5pPr lvl="4" algn="ctr" rtl="0">
              <a:lnSpc>
                <a:spcPct val="100000"/>
              </a:lnSpc>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5pPr>
            <a:lvl6pPr lvl="5" algn="ctr" rtl="0">
              <a:lnSpc>
                <a:spcPct val="100000"/>
              </a:lnSpc>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6pPr>
            <a:lvl7pPr lvl="6" algn="ctr" rtl="0">
              <a:lnSpc>
                <a:spcPct val="100000"/>
              </a:lnSpc>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7pPr>
            <a:lvl8pPr lvl="7" algn="ctr" rtl="0">
              <a:lnSpc>
                <a:spcPct val="100000"/>
              </a:lnSpc>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8pPr>
            <a:lvl9pPr lvl="8" algn="ctr" rtl="0">
              <a:lnSpc>
                <a:spcPct val="100000"/>
              </a:lnSpc>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bg>
      <p:bgPr>
        <a:blipFill>
          <a:blip r:embed="rId2">
            <a:alphaModFix/>
          </a:blip>
          <a:stretch>
            <a:fillRect/>
          </a:stretch>
        </a:blipFill>
        <a:effectLst/>
      </p:bgPr>
    </p:bg>
    <p:spTree>
      <p:nvGrpSpPr>
        <p:cNvPr id="1" name="Shape 383"/>
        <p:cNvGrpSpPr/>
        <p:nvPr/>
      </p:nvGrpSpPr>
      <p:grpSpPr>
        <a:xfrm>
          <a:off x="0" y="0"/>
          <a:ext cx="0" cy="0"/>
          <a:chOff x="0" y="0"/>
          <a:chExt cx="0" cy="0"/>
        </a:xfrm>
      </p:grpSpPr>
      <p:sp>
        <p:nvSpPr>
          <p:cNvPr id="384" name="Google Shape;384;p77"/>
          <p:cNvSpPr txBox="1">
            <a:spLocks noGrp="1"/>
          </p:cNvSpPr>
          <p:nvPr>
            <p:ph type="title"/>
          </p:nvPr>
        </p:nvSpPr>
        <p:spPr>
          <a:xfrm>
            <a:off x="2977800" y="3766750"/>
            <a:ext cx="31884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Montserrat"/>
              <a:buNone/>
              <a:defRPr sz="1600">
                <a:latin typeface="Montserrat"/>
                <a:ea typeface="Montserrat"/>
                <a:cs typeface="Montserrat"/>
                <a:sym typeface="Montserrat"/>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85" name="Google Shape;385;p77"/>
          <p:cNvSpPr/>
          <p:nvPr/>
        </p:nvSpPr>
        <p:spPr>
          <a:xfrm>
            <a:off x="3754402" y="1704105"/>
            <a:ext cx="1635125" cy="1635118"/>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77"/>
          <p:cNvSpPr txBox="1"/>
          <p:nvPr/>
        </p:nvSpPr>
        <p:spPr>
          <a:xfrm>
            <a:off x="616765" y="494878"/>
            <a:ext cx="7910400" cy="538500"/>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Clr>
                <a:srgbClr val="000000"/>
              </a:buClr>
              <a:buSzPts val="3500"/>
              <a:buFont typeface="Arial"/>
              <a:buNone/>
            </a:pPr>
            <a:r>
              <a:rPr lang="en" sz="3500" b="0" i="0" u="none" strike="noStrike" cap="none">
                <a:solidFill>
                  <a:srgbClr val="49403C"/>
                </a:solidFill>
                <a:latin typeface="Montserrat Black"/>
                <a:ea typeface="Montserrat Black"/>
                <a:cs typeface="Montserrat Black"/>
                <a:sym typeface="Montserrat Black"/>
              </a:rPr>
              <a:t>Presenter</a:t>
            </a:r>
            <a:endParaRPr sz="3500" b="0" i="0" u="none" strike="noStrike" cap="none">
              <a:solidFill>
                <a:srgbClr val="49403C"/>
              </a:solidFill>
              <a:latin typeface="Montserrat Black"/>
              <a:ea typeface="Montserrat Black"/>
              <a:cs typeface="Montserrat Black"/>
              <a:sym typeface="Montserrat Black"/>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Title only 2">
  <p:cSld name="TITLE_ONLY_2">
    <p:bg>
      <p:bgPr>
        <a:blipFill>
          <a:blip r:embed="rId2">
            <a:alphaModFix/>
          </a:blip>
          <a:stretch>
            <a:fillRect/>
          </a:stretch>
        </a:blipFill>
        <a:effectLst/>
      </p:bgPr>
    </p:bg>
    <p:spTree>
      <p:nvGrpSpPr>
        <p:cNvPr id="1" name="Shape 387"/>
        <p:cNvGrpSpPr/>
        <p:nvPr/>
      </p:nvGrpSpPr>
      <p:grpSpPr>
        <a:xfrm>
          <a:off x="0" y="0"/>
          <a:ext cx="0" cy="0"/>
          <a:chOff x="0" y="0"/>
          <a:chExt cx="0" cy="0"/>
        </a:xfrm>
      </p:grpSpPr>
      <p:sp>
        <p:nvSpPr>
          <p:cNvPr id="388" name="Google Shape;388;p78"/>
          <p:cNvSpPr txBox="1">
            <a:spLocks noGrp="1"/>
          </p:cNvSpPr>
          <p:nvPr>
            <p:ph type="title"/>
          </p:nvPr>
        </p:nvSpPr>
        <p:spPr>
          <a:xfrm>
            <a:off x="2453225" y="3690550"/>
            <a:ext cx="19698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Montserrat"/>
              <a:buNone/>
              <a:defRPr sz="1600">
                <a:latin typeface="Montserrat"/>
                <a:ea typeface="Montserrat"/>
                <a:cs typeface="Montserrat"/>
                <a:sym typeface="Montserrat"/>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89" name="Google Shape;389;p78"/>
          <p:cNvSpPr txBox="1"/>
          <p:nvPr/>
        </p:nvSpPr>
        <p:spPr>
          <a:xfrm>
            <a:off x="616765" y="494878"/>
            <a:ext cx="7910400" cy="538500"/>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Clr>
                <a:srgbClr val="000000"/>
              </a:buClr>
              <a:buSzPts val="3500"/>
              <a:buFont typeface="Arial"/>
              <a:buNone/>
            </a:pPr>
            <a:r>
              <a:rPr lang="en" sz="3500" b="0" i="0" u="none" strike="noStrike" cap="none">
                <a:solidFill>
                  <a:srgbClr val="49403C"/>
                </a:solidFill>
                <a:latin typeface="Montserrat Black"/>
                <a:ea typeface="Montserrat Black"/>
                <a:cs typeface="Montserrat Black"/>
                <a:sym typeface="Montserrat Black"/>
              </a:rPr>
              <a:t>Presenters</a:t>
            </a:r>
            <a:endParaRPr sz="3500" b="0" i="0" u="none" strike="noStrike" cap="none">
              <a:solidFill>
                <a:srgbClr val="49403C"/>
              </a:solidFill>
              <a:latin typeface="Montserrat Black"/>
              <a:ea typeface="Montserrat Black"/>
              <a:cs typeface="Montserrat Black"/>
              <a:sym typeface="Montserrat Black"/>
            </a:endParaRPr>
          </a:p>
        </p:txBody>
      </p:sp>
      <p:sp>
        <p:nvSpPr>
          <p:cNvPr id="390" name="Google Shape;390;p78"/>
          <p:cNvSpPr/>
          <p:nvPr/>
        </p:nvSpPr>
        <p:spPr>
          <a:xfrm>
            <a:off x="2663607" y="1705696"/>
            <a:ext cx="1635125" cy="1635118"/>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78"/>
          <p:cNvSpPr/>
          <p:nvPr/>
        </p:nvSpPr>
        <p:spPr>
          <a:xfrm>
            <a:off x="4658156" y="1705708"/>
            <a:ext cx="1635125" cy="1635118"/>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78"/>
          <p:cNvSpPr txBox="1">
            <a:spLocks noGrp="1"/>
          </p:cNvSpPr>
          <p:nvPr>
            <p:ph type="title" idx="2"/>
          </p:nvPr>
        </p:nvSpPr>
        <p:spPr>
          <a:xfrm>
            <a:off x="4538025" y="3690550"/>
            <a:ext cx="19698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Montserrat"/>
              <a:buNone/>
              <a:defRPr sz="1600">
                <a:latin typeface="Montserrat"/>
                <a:ea typeface="Montserrat"/>
                <a:cs typeface="Montserrat"/>
                <a:sym typeface="Montserrat"/>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Title only 2 1">
  <p:cSld name="TITLE_ONLY_2_1">
    <p:bg>
      <p:bgPr>
        <a:blipFill>
          <a:blip r:embed="rId2">
            <a:alphaModFix/>
          </a:blip>
          <a:stretch>
            <a:fillRect/>
          </a:stretch>
        </a:blipFill>
        <a:effectLst/>
      </p:bgPr>
    </p:bg>
    <p:spTree>
      <p:nvGrpSpPr>
        <p:cNvPr id="1" name="Shape 393"/>
        <p:cNvGrpSpPr/>
        <p:nvPr/>
      </p:nvGrpSpPr>
      <p:grpSpPr>
        <a:xfrm>
          <a:off x="0" y="0"/>
          <a:ext cx="0" cy="0"/>
          <a:chOff x="0" y="0"/>
          <a:chExt cx="0" cy="0"/>
        </a:xfrm>
      </p:grpSpPr>
      <p:sp>
        <p:nvSpPr>
          <p:cNvPr id="394" name="Google Shape;394;p79"/>
          <p:cNvSpPr txBox="1">
            <a:spLocks noGrp="1"/>
          </p:cNvSpPr>
          <p:nvPr>
            <p:ph type="title"/>
          </p:nvPr>
        </p:nvSpPr>
        <p:spPr>
          <a:xfrm>
            <a:off x="1510707" y="3690550"/>
            <a:ext cx="19698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Montserrat"/>
              <a:buNone/>
              <a:defRPr sz="1600">
                <a:latin typeface="Montserrat"/>
                <a:ea typeface="Montserrat"/>
                <a:cs typeface="Montserrat"/>
                <a:sym typeface="Montserrat"/>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95" name="Google Shape;395;p79"/>
          <p:cNvSpPr txBox="1"/>
          <p:nvPr/>
        </p:nvSpPr>
        <p:spPr>
          <a:xfrm>
            <a:off x="1060114" y="494878"/>
            <a:ext cx="7910400" cy="538500"/>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Clr>
                <a:srgbClr val="000000"/>
              </a:buClr>
              <a:buSzPts val="3500"/>
              <a:buFont typeface="Arial"/>
              <a:buNone/>
            </a:pPr>
            <a:r>
              <a:rPr lang="en" sz="3500" b="0" i="0" u="none" strike="noStrike" cap="none">
                <a:solidFill>
                  <a:srgbClr val="49403C"/>
                </a:solidFill>
                <a:latin typeface="Saira Thin"/>
                <a:ea typeface="Saira Thin"/>
                <a:cs typeface="Saira Thin"/>
                <a:sym typeface="Saira Thin"/>
              </a:rPr>
              <a:t>Presenters</a:t>
            </a:r>
            <a:endParaRPr sz="3500" b="0" i="0" u="none" strike="noStrike" cap="none">
              <a:solidFill>
                <a:srgbClr val="49403C"/>
              </a:solidFill>
              <a:latin typeface="Saira Thin"/>
              <a:ea typeface="Saira Thin"/>
              <a:cs typeface="Saira Thin"/>
              <a:sym typeface="Saira Thin"/>
            </a:endParaRPr>
          </a:p>
        </p:txBody>
      </p:sp>
      <p:sp>
        <p:nvSpPr>
          <p:cNvPr id="396" name="Google Shape;396;p79"/>
          <p:cNvSpPr txBox="1">
            <a:spLocks noGrp="1"/>
          </p:cNvSpPr>
          <p:nvPr>
            <p:ph type="title" idx="2"/>
          </p:nvPr>
        </p:nvSpPr>
        <p:spPr>
          <a:xfrm>
            <a:off x="3988882" y="3690550"/>
            <a:ext cx="19698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Montserrat"/>
              <a:buNone/>
              <a:defRPr sz="1600">
                <a:latin typeface="Montserrat"/>
                <a:ea typeface="Montserrat"/>
                <a:cs typeface="Montserrat"/>
                <a:sym typeface="Montserrat"/>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397" name="Google Shape;397;p79"/>
          <p:cNvSpPr/>
          <p:nvPr/>
        </p:nvSpPr>
        <p:spPr>
          <a:xfrm>
            <a:off x="1678064" y="1704108"/>
            <a:ext cx="1635125" cy="1635118"/>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79"/>
          <p:cNvSpPr/>
          <p:nvPr/>
        </p:nvSpPr>
        <p:spPr>
          <a:xfrm>
            <a:off x="4154626" y="1704108"/>
            <a:ext cx="1635125" cy="1635118"/>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79"/>
          <p:cNvSpPr/>
          <p:nvPr/>
        </p:nvSpPr>
        <p:spPr>
          <a:xfrm>
            <a:off x="6631188" y="1704108"/>
            <a:ext cx="1635125" cy="1635118"/>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79"/>
          <p:cNvSpPr txBox="1">
            <a:spLocks noGrp="1"/>
          </p:cNvSpPr>
          <p:nvPr>
            <p:ph type="title" idx="3"/>
          </p:nvPr>
        </p:nvSpPr>
        <p:spPr>
          <a:xfrm>
            <a:off x="6528382" y="3690550"/>
            <a:ext cx="19698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Montserrat"/>
              <a:buNone/>
              <a:defRPr sz="1600">
                <a:latin typeface="Montserrat"/>
                <a:ea typeface="Montserrat"/>
                <a:cs typeface="Montserrat"/>
                <a:sym typeface="Montserrat"/>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Title only 1">
  <p:cSld name="TITLE_ONLY_1">
    <p:bg>
      <p:bgPr>
        <a:blipFill>
          <a:blip r:embed="rId2">
            <a:alphaModFix/>
          </a:blip>
          <a:stretch>
            <a:fillRect/>
          </a:stretch>
        </a:blipFill>
        <a:effectLst/>
      </p:bgPr>
    </p:bg>
    <p:spTree>
      <p:nvGrpSpPr>
        <p:cNvPr id="1" name="Shape 401"/>
        <p:cNvGrpSpPr/>
        <p:nvPr/>
      </p:nvGrpSpPr>
      <p:grpSpPr>
        <a:xfrm>
          <a:off x="0" y="0"/>
          <a:ext cx="0" cy="0"/>
          <a:chOff x="0" y="0"/>
          <a:chExt cx="0" cy="0"/>
        </a:xfrm>
      </p:grpSpPr>
      <p:grpSp>
        <p:nvGrpSpPr>
          <p:cNvPr id="402" name="Google Shape;402;p80"/>
          <p:cNvGrpSpPr/>
          <p:nvPr/>
        </p:nvGrpSpPr>
        <p:grpSpPr>
          <a:xfrm>
            <a:off x="2017837" y="660300"/>
            <a:ext cx="5108288" cy="3646963"/>
            <a:chOff x="0" y="-9525"/>
            <a:chExt cx="13622100" cy="9725236"/>
          </a:xfrm>
        </p:grpSpPr>
        <p:sp>
          <p:nvSpPr>
            <p:cNvPr id="403" name="Google Shape;403;p80"/>
            <p:cNvSpPr txBox="1"/>
            <p:nvPr/>
          </p:nvSpPr>
          <p:spPr>
            <a:xfrm>
              <a:off x="0" y="9018211"/>
              <a:ext cx="13622100" cy="697500"/>
            </a:xfrm>
            <a:prstGeom prst="rect">
              <a:avLst/>
            </a:prstGeom>
            <a:noFill/>
            <a:ln>
              <a:noFill/>
            </a:ln>
          </p:spPr>
          <p:txBody>
            <a:bodyPr spcFirstLastPara="1" wrap="square" lIns="0" tIns="0" rIns="0" bIns="0" anchor="t" anchorCtr="0">
              <a:noAutofit/>
            </a:bodyPr>
            <a:lstStyle/>
            <a:p>
              <a:pPr marL="0" marR="0" lvl="0" indent="0" algn="ctr" rtl="0">
                <a:lnSpc>
                  <a:spcPct val="160714"/>
                </a:lnSpc>
                <a:spcBef>
                  <a:spcPts val="0"/>
                </a:spcBef>
                <a:spcAft>
                  <a:spcPts val="0"/>
                </a:spcAft>
                <a:buClr>
                  <a:srgbClr val="000000"/>
                </a:buClr>
                <a:buSzPts val="1400"/>
                <a:buFont typeface="Arial"/>
                <a:buNone/>
              </a:pPr>
              <a:r>
                <a:rPr lang="en" sz="1400" b="0" i="0" u="none" strike="noStrike" cap="none">
                  <a:solidFill>
                    <a:srgbClr val="49403C"/>
                  </a:solidFill>
                  <a:latin typeface="Montserrat"/>
                  <a:ea typeface="Montserrat"/>
                  <a:cs typeface="Montserrat"/>
                  <a:sym typeface="Montserrat"/>
                </a:rPr>
                <a:t>info@equalityohio.org</a:t>
              </a:r>
              <a:endParaRPr sz="1400" b="0" i="0" u="none" strike="noStrike" cap="none">
                <a:solidFill>
                  <a:srgbClr val="49403C"/>
                </a:solidFill>
                <a:latin typeface="Montserrat"/>
                <a:ea typeface="Montserrat"/>
                <a:cs typeface="Montserrat"/>
                <a:sym typeface="Montserrat"/>
              </a:endParaRPr>
            </a:p>
          </p:txBody>
        </p:sp>
        <p:sp>
          <p:nvSpPr>
            <p:cNvPr id="404" name="Google Shape;404;p80"/>
            <p:cNvSpPr txBox="1"/>
            <p:nvPr/>
          </p:nvSpPr>
          <p:spPr>
            <a:xfrm>
              <a:off x="0" y="-9525"/>
              <a:ext cx="13622100" cy="1419300"/>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Clr>
                  <a:srgbClr val="000000"/>
                </a:buClr>
                <a:buSzPts val="3500"/>
                <a:buFont typeface="Arial"/>
                <a:buNone/>
              </a:pPr>
              <a:r>
                <a:rPr lang="en" sz="3500" b="0" i="0" u="none" strike="noStrike" cap="none">
                  <a:solidFill>
                    <a:srgbClr val="49403C"/>
                  </a:solidFill>
                  <a:latin typeface="Saira Thin"/>
                  <a:ea typeface="Saira Thin"/>
                  <a:cs typeface="Saira Thin"/>
                  <a:sym typeface="Saira Thin"/>
                </a:rPr>
                <a:t>CONTACT US</a:t>
              </a:r>
              <a:endParaRPr sz="700" b="0" i="0" u="none" strike="noStrike" cap="none">
                <a:solidFill>
                  <a:srgbClr val="000000"/>
                </a:solidFill>
                <a:latin typeface="Arial"/>
                <a:ea typeface="Arial"/>
                <a:cs typeface="Arial"/>
                <a:sym typeface="Arial"/>
              </a:endParaRPr>
            </a:p>
          </p:txBody>
        </p:sp>
        <p:sp>
          <p:nvSpPr>
            <p:cNvPr id="405" name="Google Shape;405;p80"/>
            <p:cNvSpPr txBox="1"/>
            <p:nvPr/>
          </p:nvSpPr>
          <p:spPr>
            <a:xfrm>
              <a:off x="0" y="8293936"/>
              <a:ext cx="13622100" cy="751500"/>
            </a:xfrm>
            <a:prstGeom prst="rect">
              <a:avLst/>
            </a:prstGeom>
            <a:noFill/>
            <a:ln>
              <a:noFill/>
            </a:ln>
          </p:spPr>
          <p:txBody>
            <a:bodyPr spcFirstLastPara="1" wrap="square" lIns="0" tIns="0" rIns="0" bIns="0" anchor="t" anchorCtr="0">
              <a:noAutofit/>
            </a:bodyPr>
            <a:lstStyle/>
            <a:p>
              <a:pPr marL="0" marR="0" lvl="0" indent="0" algn="ctr" rtl="0">
                <a:lnSpc>
                  <a:spcPct val="139970"/>
                </a:lnSpc>
                <a:spcBef>
                  <a:spcPts val="0"/>
                </a:spcBef>
                <a:spcAft>
                  <a:spcPts val="0"/>
                </a:spcAft>
                <a:buClr>
                  <a:srgbClr val="000000"/>
                </a:buClr>
                <a:buSzPts val="1700"/>
                <a:buFont typeface="Arial"/>
                <a:buNone/>
              </a:pPr>
              <a:r>
                <a:rPr lang="en" sz="1700" b="1" i="0" u="none" strike="noStrike" cap="none">
                  <a:solidFill>
                    <a:srgbClr val="49403C"/>
                  </a:solidFill>
                  <a:latin typeface="Montserrat"/>
                  <a:ea typeface="Montserrat"/>
                  <a:cs typeface="Montserrat"/>
                  <a:sym typeface="Montserrat"/>
                </a:rPr>
                <a:t>E-mail Address</a:t>
              </a:r>
              <a:endParaRPr sz="700" b="0" i="0" u="none" strike="noStrike" cap="none">
                <a:solidFill>
                  <a:srgbClr val="000000"/>
                </a:solidFill>
                <a:latin typeface="Arial"/>
                <a:ea typeface="Arial"/>
                <a:cs typeface="Arial"/>
                <a:sym typeface="Arial"/>
              </a:endParaRPr>
            </a:p>
          </p:txBody>
        </p:sp>
        <p:sp>
          <p:nvSpPr>
            <p:cNvPr id="406" name="Google Shape;406;p80"/>
            <p:cNvSpPr txBox="1"/>
            <p:nvPr/>
          </p:nvSpPr>
          <p:spPr>
            <a:xfrm>
              <a:off x="0" y="5505820"/>
              <a:ext cx="13622100" cy="751500"/>
            </a:xfrm>
            <a:prstGeom prst="rect">
              <a:avLst/>
            </a:prstGeom>
            <a:noFill/>
            <a:ln>
              <a:noFill/>
            </a:ln>
          </p:spPr>
          <p:txBody>
            <a:bodyPr spcFirstLastPara="1" wrap="square" lIns="0" tIns="0" rIns="0" bIns="0" anchor="t" anchorCtr="0">
              <a:noAutofit/>
            </a:bodyPr>
            <a:lstStyle/>
            <a:p>
              <a:pPr marL="0" marR="0" lvl="0" indent="0" algn="ctr" rtl="0">
                <a:lnSpc>
                  <a:spcPct val="139970"/>
                </a:lnSpc>
                <a:spcBef>
                  <a:spcPts val="0"/>
                </a:spcBef>
                <a:spcAft>
                  <a:spcPts val="0"/>
                </a:spcAft>
                <a:buClr>
                  <a:srgbClr val="000000"/>
                </a:buClr>
                <a:buSzPts val="1700"/>
                <a:buFont typeface="Arial"/>
                <a:buNone/>
              </a:pPr>
              <a:r>
                <a:rPr lang="en" sz="1700" b="1" i="0" u="none" strike="noStrike" cap="none">
                  <a:solidFill>
                    <a:srgbClr val="49403C"/>
                  </a:solidFill>
                  <a:latin typeface="Montserrat"/>
                  <a:ea typeface="Montserrat"/>
                  <a:cs typeface="Montserrat"/>
                  <a:sym typeface="Montserrat"/>
                </a:rPr>
                <a:t>Phone Number</a:t>
              </a:r>
              <a:endParaRPr sz="700" b="0" i="0" u="none" strike="noStrike" cap="none">
                <a:solidFill>
                  <a:srgbClr val="000000"/>
                </a:solidFill>
                <a:latin typeface="Arial"/>
                <a:ea typeface="Arial"/>
                <a:cs typeface="Arial"/>
                <a:sym typeface="Arial"/>
              </a:endParaRPr>
            </a:p>
          </p:txBody>
        </p:sp>
        <p:sp>
          <p:nvSpPr>
            <p:cNvPr id="407" name="Google Shape;407;p80"/>
            <p:cNvSpPr txBox="1"/>
            <p:nvPr/>
          </p:nvSpPr>
          <p:spPr>
            <a:xfrm>
              <a:off x="0" y="6267028"/>
              <a:ext cx="13622100" cy="689700"/>
            </a:xfrm>
            <a:prstGeom prst="rect">
              <a:avLst/>
            </a:prstGeom>
            <a:noFill/>
            <a:ln>
              <a:noFill/>
            </a:ln>
          </p:spPr>
          <p:txBody>
            <a:bodyPr spcFirstLastPara="1" wrap="square" lIns="0" tIns="0" rIns="0" bIns="0" anchor="t" anchorCtr="0">
              <a:noAutofit/>
            </a:bodyPr>
            <a:lstStyle/>
            <a:p>
              <a:pPr marL="0" marR="0" lvl="0" indent="0" algn="ctr" rtl="0">
                <a:lnSpc>
                  <a:spcPct val="160714"/>
                </a:lnSpc>
                <a:spcBef>
                  <a:spcPts val="0"/>
                </a:spcBef>
                <a:spcAft>
                  <a:spcPts val="0"/>
                </a:spcAft>
                <a:buClr>
                  <a:srgbClr val="000000"/>
                </a:buClr>
                <a:buSzPts val="1400"/>
                <a:buFont typeface="Arial"/>
                <a:buNone/>
              </a:pPr>
              <a:r>
                <a:rPr lang="en" sz="1400" b="0" i="0" u="none" strike="noStrike" cap="none">
                  <a:solidFill>
                    <a:srgbClr val="000000"/>
                  </a:solidFill>
                  <a:latin typeface="Montserrat"/>
                  <a:ea typeface="Montserrat"/>
                  <a:cs typeface="Montserrat"/>
                  <a:sym typeface="Montserrat"/>
                </a:rPr>
                <a:t>(614) 224-0400</a:t>
              </a:r>
              <a:endParaRPr sz="1400" b="0" i="0" u="none" strike="noStrike" cap="none">
                <a:solidFill>
                  <a:srgbClr val="49403C"/>
                </a:solidFill>
                <a:latin typeface="Montserrat"/>
                <a:ea typeface="Montserrat"/>
                <a:cs typeface="Montserrat"/>
                <a:sym typeface="Montserrat"/>
              </a:endParaRPr>
            </a:p>
          </p:txBody>
        </p:sp>
        <p:sp>
          <p:nvSpPr>
            <p:cNvPr id="408" name="Google Shape;408;p80"/>
            <p:cNvSpPr txBox="1"/>
            <p:nvPr/>
          </p:nvSpPr>
          <p:spPr>
            <a:xfrm>
              <a:off x="0" y="2807536"/>
              <a:ext cx="13622100" cy="751500"/>
            </a:xfrm>
            <a:prstGeom prst="rect">
              <a:avLst/>
            </a:prstGeom>
            <a:noFill/>
            <a:ln>
              <a:noFill/>
            </a:ln>
          </p:spPr>
          <p:txBody>
            <a:bodyPr spcFirstLastPara="1" wrap="square" lIns="0" tIns="0" rIns="0" bIns="0" anchor="t" anchorCtr="0">
              <a:noAutofit/>
            </a:bodyPr>
            <a:lstStyle/>
            <a:p>
              <a:pPr marL="0" marR="0" lvl="0" indent="0" algn="ctr" rtl="0">
                <a:lnSpc>
                  <a:spcPct val="139970"/>
                </a:lnSpc>
                <a:spcBef>
                  <a:spcPts val="0"/>
                </a:spcBef>
                <a:spcAft>
                  <a:spcPts val="0"/>
                </a:spcAft>
                <a:buClr>
                  <a:srgbClr val="000000"/>
                </a:buClr>
                <a:buSzPts val="1700"/>
                <a:buFont typeface="Arial"/>
                <a:buNone/>
              </a:pPr>
              <a:r>
                <a:rPr lang="en" sz="1700" b="1" i="0" u="none" strike="noStrike" cap="none">
                  <a:solidFill>
                    <a:srgbClr val="49403C"/>
                  </a:solidFill>
                  <a:latin typeface="Montserrat"/>
                  <a:ea typeface="Montserrat"/>
                  <a:cs typeface="Montserrat"/>
                  <a:sym typeface="Montserrat"/>
                </a:rPr>
                <a:t>Mailing Address</a:t>
              </a:r>
              <a:endParaRPr sz="700" b="0" i="0" u="none" strike="noStrike" cap="none">
                <a:solidFill>
                  <a:srgbClr val="000000"/>
                </a:solidFill>
                <a:latin typeface="Arial"/>
                <a:ea typeface="Arial"/>
                <a:cs typeface="Arial"/>
                <a:sym typeface="Arial"/>
              </a:endParaRPr>
            </a:p>
          </p:txBody>
        </p:sp>
        <p:sp>
          <p:nvSpPr>
            <p:cNvPr id="409" name="Google Shape;409;p80"/>
            <p:cNvSpPr txBox="1"/>
            <p:nvPr/>
          </p:nvSpPr>
          <p:spPr>
            <a:xfrm>
              <a:off x="0" y="3698063"/>
              <a:ext cx="13622100" cy="700500"/>
            </a:xfrm>
            <a:prstGeom prst="rect">
              <a:avLst/>
            </a:prstGeom>
            <a:noFill/>
            <a:ln>
              <a:noFill/>
            </a:ln>
          </p:spPr>
          <p:txBody>
            <a:bodyPr spcFirstLastPara="1" wrap="square" lIns="0" tIns="0" rIns="0" bIns="0" anchor="t" anchorCtr="0">
              <a:noAutofit/>
            </a:bodyPr>
            <a:lstStyle/>
            <a:p>
              <a:pPr marL="0" marR="0" lvl="0" indent="0" algn="ctr" rtl="0">
                <a:lnSpc>
                  <a:spcPct val="160714"/>
                </a:lnSpc>
                <a:spcBef>
                  <a:spcPts val="0"/>
                </a:spcBef>
                <a:spcAft>
                  <a:spcPts val="0"/>
                </a:spcAft>
                <a:buClr>
                  <a:srgbClr val="000000"/>
                </a:buClr>
                <a:buSzPts val="1400"/>
                <a:buFont typeface="Arial"/>
                <a:buNone/>
              </a:pPr>
              <a:r>
                <a:rPr lang="en" sz="1400" b="0" i="0" u="none" strike="noStrike" cap="none">
                  <a:solidFill>
                    <a:srgbClr val="000000"/>
                  </a:solidFill>
                  <a:latin typeface="Calibri"/>
                  <a:ea typeface="Calibri"/>
                  <a:cs typeface="Calibri"/>
                  <a:sym typeface="Calibri"/>
                </a:rPr>
                <a:t> </a:t>
              </a:r>
              <a:r>
                <a:rPr lang="en" sz="1400" b="0" i="0" u="none" strike="noStrike" cap="none">
                  <a:solidFill>
                    <a:srgbClr val="000000"/>
                  </a:solidFill>
                  <a:latin typeface="Montserrat"/>
                  <a:ea typeface="Montserrat"/>
                  <a:cs typeface="Montserrat"/>
                  <a:sym typeface="Montserrat"/>
                </a:rPr>
                <a:t>370 S 5th St Ste G3, Columbus, OH 43215</a:t>
              </a:r>
              <a:endParaRPr sz="1400" b="0" i="0" u="none" strike="noStrike" cap="none">
                <a:solidFill>
                  <a:srgbClr val="49403C"/>
                </a:solidFill>
                <a:latin typeface="Montserrat"/>
                <a:ea typeface="Montserrat"/>
                <a:cs typeface="Montserrat"/>
                <a:sym typeface="Montserrat"/>
              </a:endParaRPr>
            </a:p>
          </p:txBody>
        </p:sp>
      </p:gr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Title only 1 1">
  <p:cSld name="TITLE_ONLY_1_1">
    <p:bg>
      <p:bgPr>
        <a:blipFill>
          <a:blip r:embed="rId2">
            <a:alphaModFix/>
          </a:blip>
          <a:stretch>
            <a:fillRect/>
          </a:stretch>
        </a:blipFill>
        <a:effectLst/>
      </p:bgPr>
    </p:bg>
    <p:spTree>
      <p:nvGrpSpPr>
        <p:cNvPr id="1" name="Shape 410"/>
        <p:cNvGrpSpPr/>
        <p:nvPr/>
      </p:nvGrpSpPr>
      <p:grpSpPr>
        <a:xfrm>
          <a:off x="0" y="0"/>
          <a:ext cx="0" cy="0"/>
          <a:chOff x="0" y="0"/>
          <a:chExt cx="0" cy="0"/>
        </a:xfrm>
      </p:grpSpPr>
      <p:sp>
        <p:nvSpPr>
          <p:cNvPr id="411" name="Google Shape;411;p81"/>
          <p:cNvSpPr txBox="1">
            <a:spLocks noGrp="1"/>
          </p:cNvSpPr>
          <p:nvPr>
            <p:ph type="title"/>
          </p:nvPr>
        </p:nvSpPr>
        <p:spPr>
          <a:xfrm>
            <a:off x="2468100" y="1712107"/>
            <a:ext cx="4207800" cy="42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400">
                <a:latin typeface="Montserrat"/>
                <a:ea typeface="Montserrat"/>
                <a:cs typeface="Montserrat"/>
                <a:sym typeface="Montserrat"/>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grpSp>
        <p:nvGrpSpPr>
          <p:cNvPr id="412" name="Google Shape;412;p81"/>
          <p:cNvGrpSpPr/>
          <p:nvPr/>
        </p:nvGrpSpPr>
        <p:grpSpPr>
          <a:xfrm>
            <a:off x="2017862" y="377357"/>
            <a:ext cx="5108288" cy="3820145"/>
            <a:chOff x="0" y="-9525"/>
            <a:chExt cx="13622100" cy="10187052"/>
          </a:xfrm>
        </p:grpSpPr>
        <p:sp>
          <p:nvSpPr>
            <p:cNvPr id="413" name="Google Shape;413;p81"/>
            <p:cNvSpPr txBox="1"/>
            <p:nvPr/>
          </p:nvSpPr>
          <p:spPr>
            <a:xfrm>
              <a:off x="0" y="9480027"/>
              <a:ext cx="13622100" cy="697500"/>
            </a:xfrm>
            <a:prstGeom prst="rect">
              <a:avLst/>
            </a:prstGeom>
            <a:noFill/>
            <a:ln>
              <a:noFill/>
            </a:ln>
          </p:spPr>
          <p:txBody>
            <a:bodyPr spcFirstLastPara="1" wrap="square" lIns="0" tIns="0" rIns="0" bIns="0" anchor="t" anchorCtr="0">
              <a:noAutofit/>
            </a:bodyPr>
            <a:lstStyle/>
            <a:p>
              <a:pPr marL="0" marR="0" lvl="0" indent="0" algn="ctr" rtl="0">
                <a:lnSpc>
                  <a:spcPct val="160714"/>
                </a:lnSpc>
                <a:spcBef>
                  <a:spcPts val="0"/>
                </a:spcBef>
                <a:spcAft>
                  <a:spcPts val="0"/>
                </a:spcAft>
                <a:buClr>
                  <a:srgbClr val="000000"/>
                </a:buClr>
                <a:buSzPts val="1400"/>
                <a:buFont typeface="Arial"/>
                <a:buNone/>
              </a:pPr>
              <a:endParaRPr sz="1400" b="0" i="0" u="none" strike="noStrike" cap="none">
                <a:solidFill>
                  <a:srgbClr val="49403C"/>
                </a:solidFill>
                <a:latin typeface="Montserrat"/>
                <a:ea typeface="Montserrat"/>
                <a:cs typeface="Montserrat"/>
                <a:sym typeface="Montserrat"/>
              </a:endParaRPr>
            </a:p>
          </p:txBody>
        </p:sp>
        <p:sp>
          <p:nvSpPr>
            <p:cNvPr id="414" name="Google Shape;414;p81"/>
            <p:cNvSpPr txBox="1"/>
            <p:nvPr/>
          </p:nvSpPr>
          <p:spPr>
            <a:xfrm>
              <a:off x="0" y="-9525"/>
              <a:ext cx="13622100" cy="1419300"/>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Clr>
                  <a:srgbClr val="000000"/>
                </a:buClr>
                <a:buSzPts val="3500"/>
                <a:buFont typeface="Arial"/>
                <a:buNone/>
              </a:pPr>
              <a:r>
                <a:rPr lang="en" sz="3500" b="0" i="0" u="none" strike="noStrike" cap="none">
                  <a:solidFill>
                    <a:srgbClr val="49403C"/>
                  </a:solidFill>
                  <a:latin typeface="Montserrat Black"/>
                  <a:ea typeface="Montserrat Black"/>
                  <a:cs typeface="Montserrat Black"/>
                  <a:sym typeface="Montserrat Black"/>
                </a:rPr>
                <a:t>CONTACT US</a:t>
              </a:r>
              <a:endParaRPr sz="700" b="0" i="0" u="none" strike="noStrike" cap="none">
                <a:solidFill>
                  <a:srgbClr val="000000"/>
                </a:solidFill>
                <a:latin typeface="Montserrat"/>
                <a:ea typeface="Montserrat"/>
                <a:cs typeface="Montserrat"/>
                <a:sym typeface="Montserrat"/>
              </a:endParaRPr>
            </a:p>
          </p:txBody>
        </p:sp>
        <p:sp>
          <p:nvSpPr>
            <p:cNvPr id="415" name="Google Shape;415;p81"/>
            <p:cNvSpPr txBox="1"/>
            <p:nvPr/>
          </p:nvSpPr>
          <p:spPr>
            <a:xfrm>
              <a:off x="0" y="8293936"/>
              <a:ext cx="13622100" cy="751500"/>
            </a:xfrm>
            <a:prstGeom prst="rect">
              <a:avLst/>
            </a:prstGeom>
            <a:noFill/>
            <a:ln>
              <a:noFill/>
            </a:ln>
          </p:spPr>
          <p:txBody>
            <a:bodyPr spcFirstLastPara="1" wrap="square" lIns="0" tIns="0" rIns="0" bIns="0" anchor="t" anchorCtr="0">
              <a:noAutofit/>
            </a:bodyPr>
            <a:lstStyle/>
            <a:p>
              <a:pPr marL="0" marR="0" lvl="0" indent="0" algn="ctr" rtl="0">
                <a:lnSpc>
                  <a:spcPct val="139970"/>
                </a:lnSpc>
                <a:spcBef>
                  <a:spcPts val="0"/>
                </a:spcBef>
                <a:spcAft>
                  <a:spcPts val="0"/>
                </a:spcAft>
                <a:buClr>
                  <a:srgbClr val="000000"/>
                </a:buClr>
                <a:buSzPts val="1700"/>
                <a:buFont typeface="Arial"/>
                <a:buNone/>
              </a:pPr>
              <a:r>
                <a:rPr lang="en" sz="1700" b="1" i="0" u="none" strike="noStrike" cap="none">
                  <a:solidFill>
                    <a:srgbClr val="49403C"/>
                  </a:solidFill>
                  <a:latin typeface="Montserrat"/>
                  <a:ea typeface="Montserrat"/>
                  <a:cs typeface="Montserrat"/>
                  <a:sym typeface="Montserrat"/>
                </a:rPr>
                <a:t>E-mail Address</a:t>
              </a:r>
              <a:endParaRPr sz="700" b="0" i="0" u="none" strike="noStrike" cap="none">
                <a:solidFill>
                  <a:srgbClr val="000000"/>
                </a:solidFill>
                <a:latin typeface="Arial"/>
                <a:ea typeface="Arial"/>
                <a:cs typeface="Arial"/>
                <a:sym typeface="Arial"/>
              </a:endParaRPr>
            </a:p>
          </p:txBody>
        </p:sp>
        <p:sp>
          <p:nvSpPr>
            <p:cNvPr id="416" name="Google Shape;416;p81"/>
            <p:cNvSpPr txBox="1"/>
            <p:nvPr/>
          </p:nvSpPr>
          <p:spPr>
            <a:xfrm>
              <a:off x="0" y="5505820"/>
              <a:ext cx="13622100" cy="751500"/>
            </a:xfrm>
            <a:prstGeom prst="rect">
              <a:avLst/>
            </a:prstGeom>
            <a:noFill/>
            <a:ln>
              <a:noFill/>
            </a:ln>
          </p:spPr>
          <p:txBody>
            <a:bodyPr spcFirstLastPara="1" wrap="square" lIns="0" tIns="0" rIns="0" bIns="0" anchor="t" anchorCtr="0">
              <a:noAutofit/>
            </a:bodyPr>
            <a:lstStyle/>
            <a:p>
              <a:pPr marL="0" marR="0" lvl="0" indent="0" algn="ctr" rtl="0">
                <a:lnSpc>
                  <a:spcPct val="139970"/>
                </a:lnSpc>
                <a:spcBef>
                  <a:spcPts val="0"/>
                </a:spcBef>
                <a:spcAft>
                  <a:spcPts val="0"/>
                </a:spcAft>
                <a:buClr>
                  <a:srgbClr val="000000"/>
                </a:buClr>
                <a:buSzPts val="1700"/>
                <a:buFont typeface="Arial"/>
                <a:buNone/>
              </a:pPr>
              <a:r>
                <a:rPr lang="en" sz="1700" b="1" i="0" u="none" strike="noStrike" cap="none">
                  <a:solidFill>
                    <a:srgbClr val="49403C"/>
                  </a:solidFill>
                  <a:latin typeface="Montserrat"/>
                  <a:ea typeface="Montserrat"/>
                  <a:cs typeface="Montserrat"/>
                  <a:sym typeface="Montserrat"/>
                </a:rPr>
                <a:t>Phone Number</a:t>
              </a:r>
              <a:endParaRPr sz="700" b="0" i="0" u="none" strike="noStrike" cap="none">
                <a:solidFill>
                  <a:srgbClr val="000000"/>
                </a:solidFill>
                <a:latin typeface="Arial"/>
                <a:ea typeface="Arial"/>
                <a:cs typeface="Arial"/>
                <a:sym typeface="Arial"/>
              </a:endParaRPr>
            </a:p>
          </p:txBody>
        </p:sp>
        <p:sp>
          <p:nvSpPr>
            <p:cNvPr id="417" name="Google Shape;417;p81"/>
            <p:cNvSpPr txBox="1"/>
            <p:nvPr/>
          </p:nvSpPr>
          <p:spPr>
            <a:xfrm>
              <a:off x="0" y="6691911"/>
              <a:ext cx="13622100" cy="689700"/>
            </a:xfrm>
            <a:prstGeom prst="rect">
              <a:avLst/>
            </a:prstGeom>
            <a:noFill/>
            <a:ln>
              <a:noFill/>
            </a:ln>
          </p:spPr>
          <p:txBody>
            <a:bodyPr spcFirstLastPara="1" wrap="square" lIns="0" tIns="0" rIns="0" bIns="0" anchor="t" anchorCtr="0">
              <a:noAutofit/>
            </a:bodyPr>
            <a:lstStyle/>
            <a:p>
              <a:pPr marL="0" marR="0" lvl="0" indent="0" algn="ctr" rtl="0">
                <a:lnSpc>
                  <a:spcPct val="160714"/>
                </a:lnSpc>
                <a:spcBef>
                  <a:spcPts val="0"/>
                </a:spcBef>
                <a:spcAft>
                  <a:spcPts val="0"/>
                </a:spcAft>
                <a:buClr>
                  <a:srgbClr val="000000"/>
                </a:buClr>
                <a:buSzPts val="1400"/>
                <a:buFont typeface="Arial"/>
                <a:buNone/>
              </a:pPr>
              <a:endParaRPr sz="1400" b="0" i="0" u="none" strike="noStrike" cap="none">
                <a:solidFill>
                  <a:srgbClr val="49403C"/>
                </a:solidFill>
                <a:latin typeface="Montserrat"/>
                <a:ea typeface="Montserrat"/>
                <a:cs typeface="Montserrat"/>
                <a:sym typeface="Montserrat"/>
              </a:endParaRPr>
            </a:p>
          </p:txBody>
        </p:sp>
        <p:sp>
          <p:nvSpPr>
            <p:cNvPr id="418" name="Google Shape;418;p81"/>
            <p:cNvSpPr txBox="1"/>
            <p:nvPr/>
          </p:nvSpPr>
          <p:spPr>
            <a:xfrm>
              <a:off x="0" y="2807536"/>
              <a:ext cx="13622100" cy="751500"/>
            </a:xfrm>
            <a:prstGeom prst="rect">
              <a:avLst/>
            </a:prstGeom>
            <a:noFill/>
            <a:ln>
              <a:noFill/>
            </a:ln>
          </p:spPr>
          <p:txBody>
            <a:bodyPr spcFirstLastPara="1" wrap="square" lIns="0" tIns="0" rIns="0" bIns="0" anchor="t" anchorCtr="0">
              <a:noAutofit/>
            </a:bodyPr>
            <a:lstStyle/>
            <a:p>
              <a:pPr marL="0" marR="0" lvl="0" indent="0" algn="ctr" rtl="0">
                <a:lnSpc>
                  <a:spcPct val="139970"/>
                </a:lnSpc>
                <a:spcBef>
                  <a:spcPts val="0"/>
                </a:spcBef>
                <a:spcAft>
                  <a:spcPts val="0"/>
                </a:spcAft>
                <a:buClr>
                  <a:srgbClr val="000000"/>
                </a:buClr>
                <a:buSzPts val="1700"/>
                <a:buFont typeface="Arial"/>
                <a:buNone/>
              </a:pPr>
              <a:r>
                <a:rPr lang="en" sz="1700" b="1" i="0" u="none" strike="noStrike" cap="none">
                  <a:solidFill>
                    <a:srgbClr val="49403C"/>
                  </a:solidFill>
                  <a:latin typeface="Montserrat"/>
                  <a:ea typeface="Montserrat"/>
                  <a:cs typeface="Montserrat"/>
                  <a:sym typeface="Montserrat"/>
                </a:rPr>
                <a:t>Mailing Address</a:t>
              </a:r>
              <a:endParaRPr sz="700" b="0" i="0" u="none" strike="noStrike" cap="none">
                <a:solidFill>
                  <a:srgbClr val="000000"/>
                </a:solidFill>
                <a:latin typeface="Arial"/>
                <a:ea typeface="Arial"/>
                <a:cs typeface="Arial"/>
                <a:sym typeface="Arial"/>
              </a:endParaRPr>
            </a:p>
          </p:txBody>
        </p:sp>
      </p:grpSp>
      <p:sp>
        <p:nvSpPr>
          <p:cNvPr id="419" name="Google Shape;419;p81"/>
          <p:cNvSpPr txBox="1">
            <a:spLocks noGrp="1"/>
          </p:cNvSpPr>
          <p:nvPr>
            <p:ph type="title" idx="2"/>
          </p:nvPr>
        </p:nvSpPr>
        <p:spPr>
          <a:xfrm>
            <a:off x="2468100" y="2740670"/>
            <a:ext cx="4207800" cy="42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400">
                <a:latin typeface="Montserrat"/>
                <a:ea typeface="Montserrat"/>
                <a:cs typeface="Montserrat"/>
                <a:sym typeface="Montserrat"/>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420" name="Google Shape;420;p81"/>
          <p:cNvSpPr txBox="1">
            <a:spLocks noGrp="1"/>
          </p:cNvSpPr>
          <p:nvPr>
            <p:ph type="title" idx="3"/>
          </p:nvPr>
        </p:nvSpPr>
        <p:spPr>
          <a:xfrm>
            <a:off x="2468100" y="3769232"/>
            <a:ext cx="4207800" cy="42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400">
                <a:latin typeface="Montserrat"/>
                <a:ea typeface="Montserrat"/>
                <a:cs typeface="Montserrat"/>
                <a:sym typeface="Montserrat"/>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421"/>
        <p:cNvGrpSpPr/>
        <p:nvPr/>
      </p:nvGrpSpPr>
      <p:grpSpPr>
        <a:xfrm>
          <a:off x="0" y="0"/>
          <a:ext cx="0" cy="0"/>
          <a:chOff x="0" y="0"/>
          <a:chExt cx="0" cy="0"/>
        </a:xfrm>
      </p:grpSpPr>
      <p:sp>
        <p:nvSpPr>
          <p:cNvPr id="422" name="Google Shape;422;p82"/>
          <p:cNvSpPr/>
          <p:nvPr/>
        </p:nvSpPr>
        <p:spPr>
          <a:xfrm>
            <a:off x="7691300" y="4420500"/>
            <a:ext cx="1452600" cy="723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3"/>
        <p:cNvGrpSpPr/>
        <p:nvPr/>
      </p:nvGrpSpPr>
      <p:grpSpPr>
        <a:xfrm>
          <a:off x="0" y="0"/>
          <a:ext cx="0" cy="0"/>
          <a:chOff x="0" y="0"/>
          <a:chExt cx="0" cy="0"/>
        </a:xfrm>
      </p:grpSpPr>
      <p:sp>
        <p:nvSpPr>
          <p:cNvPr id="424" name="Google Shape;424;p83"/>
          <p:cNvSpPr txBox="1">
            <a:spLocks noGrp="1"/>
          </p:cNvSpPr>
          <p:nvPr>
            <p:ph type="title"/>
          </p:nvPr>
        </p:nvSpPr>
        <p:spPr>
          <a:xfrm>
            <a:off x="671250" y="2141250"/>
            <a:ext cx="7852200" cy="861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7F7F7F"/>
              </a:buClr>
              <a:buSzPts val="3600"/>
              <a:buFont typeface="Arial Black"/>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425" name="Google Shape;425;p83"/>
          <p:cNvSpPr txBox="1">
            <a:spLocks noGrp="1"/>
          </p:cNvSpPr>
          <p:nvPr>
            <p:ph type="sldNum" idx="12"/>
          </p:nvPr>
        </p:nvSpPr>
        <p:spPr>
          <a:xfrm>
            <a:off x="8490250" y="468101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_3">
    <p:spTree>
      <p:nvGrpSpPr>
        <p:cNvPr id="1" name="Shape 426"/>
        <p:cNvGrpSpPr/>
        <p:nvPr/>
      </p:nvGrpSpPr>
      <p:grpSpPr>
        <a:xfrm>
          <a:off x="0" y="0"/>
          <a:ext cx="0" cy="0"/>
          <a:chOff x="0" y="0"/>
          <a:chExt cx="0" cy="0"/>
        </a:xfrm>
      </p:grpSpPr>
      <p:sp>
        <p:nvSpPr>
          <p:cNvPr id="427" name="Google Shape;427;p84"/>
          <p:cNvSpPr/>
          <p:nvPr/>
        </p:nvSpPr>
        <p:spPr>
          <a:xfrm>
            <a:off x="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accent3"/>
              </a:highlight>
              <a:latin typeface="Arial"/>
              <a:ea typeface="Arial"/>
              <a:cs typeface="Arial"/>
              <a:sym typeface="Arial"/>
            </a:endParaRPr>
          </a:p>
        </p:txBody>
      </p:sp>
      <p:sp>
        <p:nvSpPr>
          <p:cNvPr id="428" name="Google Shape;428;p84"/>
          <p:cNvSpPr txBox="1">
            <a:spLocks noGrp="1"/>
          </p:cNvSpPr>
          <p:nvPr>
            <p:ph type="title"/>
          </p:nvPr>
        </p:nvSpPr>
        <p:spPr>
          <a:xfrm>
            <a:off x="730000" y="1318650"/>
            <a:ext cx="3300900" cy="16872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600"/>
              <a:buNone/>
              <a:defRPr sz="2600"/>
            </a:lvl1pPr>
            <a:lvl2pPr lvl="1" algn="l" rtl="0">
              <a:lnSpc>
                <a:spcPct val="100000"/>
              </a:lnSpc>
              <a:spcBef>
                <a:spcPts val="0"/>
              </a:spcBef>
              <a:spcAft>
                <a:spcPts val="0"/>
              </a:spcAft>
              <a:buSzPts val="2600"/>
              <a:buNone/>
              <a:defRPr sz="2600"/>
            </a:lvl2pPr>
            <a:lvl3pPr lvl="2" algn="l" rtl="0">
              <a:lnSpc>
                <a:spcPct val="100000"/>
              </a:lnSpc>
              <a:spcBef>
                <a:spcPts val="0"/>
              </a:spcBef>
              <a:spcAft>
                <a:spcPts val="0"/>
              </a:spcAft>
              <a:buSzPts val="2600"/>
              <a:buNone/>
              <a:defRPr sz="2600"/>
            </a:lvl3pPr>
            <a:lvl4pPr lvl="3" algn="l" rtl="0">
              <a:lnSpc>
                <a:spcPct val="100000"/>
              </a:lnSpc>
              <a:spcBef>
                <a:spcPts val="0"/>
              </a:spcBef>
              <a:spcAft>
                <a:spcPts val="0"/>
              </a:spcAft>
              <a:buSzPts val="2600"/>
              <a:buNone/>
              <a:defRPr sz="2600"/>
            </a:lvl4pPr>
            <a:lvl5pPr lvl="4" algn="l" rtl="0">
              <a:lnSpc>
                <a:spcPct val="100000"/>
              </a:lnSpc>
              <a:spcBef>
                <a:spcPts val="0"/>
              </a:spcBef>
              <a:spcAft>
                <a:spcPts val="0"/>
              </a:spcAft>
              <a:buSzPts val="2600"/>
              <a:buNone/>
              <a:defRPr sz="2600"/>
            </a:lvl5pPr>
            <a:lvl6pPr lvl="5" algn="l" rtl="0">
              <a:lnSpc>
                <a:spcPct val="100000"/>
              </a:lnSpc>
              <a:spcBef>
                <a:spcPts val="0"/>
              </a:spcBef>
              <a:spcAft>
                <a:spcPts val="0"/>
              </a:spcAft>
              <a:buSzPts val="2600"/>
              <a:buNone/>
              <a:defRPr sz="2600"/>
            </a:lvl6pPr>
            <a:lvl7pPr lvl="6" algn="l" rtl="0">
              <a:lnSpc>
                <a:spcPct val="100000"/>
              </a:lnSpc>
              <a:spcBef>
                <a:spcPts val="0"/>
              </a:spcBef>
              <a:spcAft>
                <a:spcPts val="0"/>
              </a:spcAft>
              <a:buSzPts val="2600"/>
              <a:buNone/>
              <a:defRPr sz="2600"/>
            </a:lvl7pPr>
            <a:lvl8pPr lvl="7" algn="l" rtl="0">
              <a:lnSpc>
                <a:spcPct val="100000"/>
              </a:lnSpc>
              <a:spcBef>
                <a:spcPts val="0"/>
              </a:spcBef>
              <a:spcAft>
                <a:spcPts val="0"/>
              </a:spcAft>
              <a:buSzPts val="2600"/>
              <a:buNone/>
              <a:defRPr sz="2600"/>
            </a:lvl8pPr>
            <a:lvl9pPr lvl="8" algn="l" rtl="0">
              <a:lnSpc>
                <a:spcPct val="100000"/>
              </a:lnSpc>
              <a:spcBef>
                <a:spcPts val="0"/>
              </a:spcBef>
              <a:spcAft>
                <a:spcPts val="0"/>
              </a:spcAft>
              <a:buSzPts val="2600"/>
              <a:buNone/>
              <a:defRPr sz="2600"/>
            </a:lvl9pPr>
          </a:lstStyle>
          <a:p>
            <a:endParaRPr/>
          </a:p>
        </p:txBody>
      </p:sp>
      <p:sp>
        <p:nvSpPr>
          <p:cNvPr id="429" name="Google Shape;429;p84"/>
          <p:cNvSpPr txBox="1">
            <a:spLocks noGrp="1"/>
          </p:cNvSpPr>
          <p:nvPr>
            <p:ph type="subTitle" idx="1"/>
          </p:nvPr>
        </p:nvSpPr>
        <p:spPr>
          <a:xfrm>
            <a:off x="724950" y="3161525"/>
            <a:ext cx="3300900" cy="7590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1600"/>
              <a:buNone/>
              <a:defRPr sz="1600"/>
            </a:lvl1pPr>
            <a:lvl2pPr lvl="1" algn="l" rtl="0">
              <a:lnSpc>
                <a:spcPct val="100000"/>
              </a:lnSpc>
              <a:spcBef>
                <a:spcPts val="0"/>
              </a:spcBef>
              <a:spcAft>
                <a:spcPts val="0"/>
              </a:spcAft>
              <a:buSzPts val="1600"/>
              <a:buNone/>
              <a:defRPr sz="1600"/>
            </a:lvl2pPr>
            <a:lvl3pPr lvl="2" algn="l" rtl="0">
              <a:lnSpc>
                <a:spcPct val="100000"/>
              </a:lnSpc>
              <a:spcBef>
                <a:spcPts val="0"/>
              </a:spcBef>
              <a:spcAft>
                <a:spcPts val="0"/>
              </a:spcAft>
              <a:buSzPts val="1600"/>
              <a:buNone/>
              <a:defRPr sz="1600"/>
            </a:lvl3pPr>
            <a:lvl4pPr lvl="3" algn="l" rtl="0">
              <a:lnSpc>
                <a:spcPct val="100000"/>
              </a:lnSpc>
              <a:spcBef>
                <a:spcPts val="0"/>
              </a:spcBef>
              <a:spcAft>
                <a:spcPts val="0"/>
              </a:spcAft>
              <a:buSzPts val="1600"/>
              <a:buNone/>
              <a:defRPr sz="1600"/>
            </a:lvl4pPr>
            <a:lvl5pPr lvl="4" algn="l" rtl="0">
              <a:lnSpc>
                <a:spcPct val="100000"/>
              </a:lnSpc>
              <a:spcBef>
                <a:spcPts val="0"/>
              </a:spcBef>
              <a:spcAft>
                <a:spcPts val="0"/>
              </a:spcAft>
              <a:buSzPts val="1600"/>
              <a:buNone/>
              <a:defRPr sz="1600"/>
            </a:lvl5pPr>
            <a:lvl6pPr lvl="5" algn="l" rtl="0">
              <a:lnSpc>
                <a:spcPct val="100000"/>
              </a:lnSpc>
              <a:spcBef>
                <a:spcPts val="0"/>
              </a:spcBef>
              <a:spcAft>
                <a:spcPts val="0"/>
              </a:spcAft>
              <a:buSzPts val="1600"/>
              <a:buNone/>
              <a:defRPr sz="1600"/>
            </a:lvl6pPr>
            <a:lvl7pPr lvl="6" algn="l" rtl="0">
              <a:lnSpc>
                <a:spcPct val="100000"/>
              </a:lnSpc>
              <a:spcBef>
                <a:spcPts val="0"/>
              </a:spcBef>
              <a:spcAft>
                <a:spcPts val="0"/>
              </a:spcAft>
              <a:buSzPts val="1600"/>
              <a:buNone/>
              <a:defRPr sz="1600"/>
            </a:lvl7pPr>
            <a:lvl8pPr lvl="7" algn="l" rtl="0">
              <a:lnSpc>
                <a:spcPct val="100000"/>
              </a:lnSpc>
              <a:spcBef>
                <a:spcPts val="0"/>
              </a:spcBef>
              <a:spcAft>
                <a:spcPts val="0"/>
              </a:spcAft>
              <a:buSzPts val="1600"/>
              <a:buNone/>
              <a:defRPr sz="1600"/>
            </a:lvl8pPr>
            <a:lvl9pPr lvl="8" algn="l" rtl="0">
              <a:lnSpc>
                <a:spcPct val="100000"/>
              </a:lnSpc>
              <a:spcBef>
                <a:spcPts val="0"/>
              </a:spcBef>
              <a:spcAft>
                <a:spcPts val="0"/>
              </a:spcAft>
              <a:buSzPts val="1600"/>
              <a:buNone/>
              <a:defRPr sz="1600"/>
            </a:lvl9pPr>
          </a:lstStyle>
          <a:p>
            <a:endParaRPr/>
          </a:p>
        </p:txBody>
      </p:sp>
      <p:sp>
        <p:nvSpPr>
          <p:cNvPr id="430" name="Google Shape;430;p84"/>
          <p:cNvSpPr txBox="1">
            <a:spLocks noGrp="1"/>
          </p:cNvSpPr>
          <p:nvPr>
            <p:ph type="body" idx="2"/>
          </p:nvPr>
        </p:nvSpPr>
        <p:spPr>
          <a:xfrm>
            <a:off x="5174225" y="1352625"/>
            <a:ext cx="3374400" cy="3025500"/>
          </a:xfrm>
          <a:prstGeom prst="rect">
            <a:avLst/>
          </a:prstGeom>
          <a:noFill/>
          <a:ln>
            <a:noFill/>
          </a:ln>
        </p:spPr>
        <p:txBody>
          <a:bodyPr spcFirstLastPara="1" wrap="square" lIns="91425" tIns="91425" rIns="91425" bIns="91425" anchor="t" anchorCtr="0">
            <a:normAutofit/>
          </a:bodyPr>
          <a:lstStyle>
            <a:lvl1pPr marL="457200" lvl="0" indent="-311150" algn="l" rtl="0">
              <a:lnSpc>
                <a:spcPct val="115000"/>
              </a:lnSpc>
              <a:spcBef>
                <a:spcPts val="0"/>
              </a:spcBef>
              <a:spcAft>
                <a:spcPts val="0"/>
              </a:spcAft>
              <a:buSzPts val="1300"/>
              <a:buChar char="●"/>
              <a:defRPr sz="1400"/>
            </a:lvl1pPr>
            <a:lvl2pPr marL="914400" lvl="1" indent="-298450" algn="l" rtl="0">
              <a:lnSpc>
                <a:spcPct val="115000"/>
              </a:lnSpc>
              <a:spcBef>
                <a:spcPts val="0"/>
              </a:spcBef>
              <a:spcAft>
                <a:spcPts val="0"/>
              </a:spcAft>
              <a:buSzPts val="1100"/>
              <a:buChar char="○"/>
              <a:defRPr sz="1400"/>
            </a:lvl2pPr>
            <a:lvl3pPr marL="1371600" lvl="2" indent="-298450" algn="l" rtl="0">
              <a:lnSpc>
                <a:spcPct val="115000"/>
              </a:lnSpc>
              <a:spcBef>
                <a:spcPts val="0"/>
              </a:spcBef>
              <a:spcAft>
                <a:spcPts val="0"/>
              </a:spcAft>
              <a:buSzPts val="1100"/>
              <a:buChar char="■"/>
              <a:defRPr sz="1400"/>
            </a:lvl3pPr>
            <a:lvl4pPr marL="1828800" lvl="3" indent="-298450" algn="l" rtl="0">
              <a:lnSpc>
                <a:spcPct val="115000"/>
              </a:lnSpc>
              <a:spcBef>
                <a:spcPts val="0"/>
              </a:spcBef>
              <a:spcAft>
                <a:spcPts val="0"/>
              </a:spcAft>
              <a:buSzPts val="1100"/>
              <a:buChar char="●"/>
              <a:defRPr sz="1400"/>
            </a:lvl4pPr>
            <a:lvl5pPr marL="2286000" lvl="4" indent="-298450" algn="l" rtl="0">
              <a:lnSpc>
                <a:spcPct val="115000"/>
              </a:lnSpc>
              <a:spcBef>
                <a:spcPts val="0"/>
              </a:spcBef>
              <a:spcAft>
                <a:spcPts val="0"/>
              </a:spcAft>
              <a:buSzPts val="1100"/>
              <a:buChar char="○"/>
              <a:defRPr sz="1400"/>
            </a:lvl5pPr>
            <a:lvl6pPr marL="2743200" lvl="5" indent="-298450" algn="l" rtl="0">
              <a:lnSpc>
                <a:spcPct val="115000"/>
              </a:lnSpc>
              <a:spcBef>
                <a:spcPts val="0"/>
              </a:spcBef>
              <a:spcAft>
                <a:spcPts val="0"/>
              </a:spcAft>
              <a:buSzPts val="1100"/>
              <a:buChar char="■"/>
              <a:defRPr sz="1400"/>
            </a:lvl6pPr>
            <a:lvl7pPr marL="3200400" lvl="6" indent="-298450" algn="l" rtl="0">
              <a:lnSpc>
                <a:spcPct val="115000"/>
              </a:lnSpc>
              <a:spcBef>
                <a:spcPts val="0"/>
              </a:spcBef>
              <a:spcAft>
                <a:spcPts val="0"/>
              </a:spcAft>
              <a:buSzPts val="1100"/>
              <a:buChar char="●"/>
              <a:defRPr sz="1400"/>
            </a:lvl7pPr>
            <a:lvl8pPr marL="3657600" lvl="7" indent="-298450" algn="l" rtl="0">
              <a:lnSpc>
                <a:spcPct val="115000"/>
              </a:lnSpc>
              <a:spcBef>
                <a:spcPts val="0"/>
              </a:spcBef>
              <a:spcAft>
                <a:spcPts val="0"/>
              </a:spcAft>
              <a:buSzPts val="1100"/>
              <a:buChar char="○"/>
              <a:defRPr sz="1400"/>
            </a:lvl8pPr>
            <a:lvl9pPr marL="4114800" lvl="8" indent="-298450" algn="l" rtl="0">
              <a:lnSpc>
                <a:spcPct val="115000"/>
              </a:lnSpc>
              <a:spcBef>
                <a:spcPts val="0"/>
              </a:spcBef>
              <a:spcAft>
                <a:spcPts val="0"/>
              </a:spcAft>
              <a:buSzPts val="1100"/>
              <a:buChar char="■"/>
              <a:defRPr sz="1400"/>
            </a:lvl9pPr>
          </a:lstStyle>
          <a:p>
            <a:endParaRPr/>
          </a:p>
        </p:txBody>
      </p:sp>
      <p:sp>
        <p:nvSpPr>
          <p:cNvPr id="431" name="Google Shape;431;p84"/>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2"/>
        <p:cNvGrpSpPr/>
        <p:nvPr/>
      </p:nvGrpSpPr>
      <p:grpSpPr>
        <a:xfrm>
          <a:off x="0" y="0"/>
          <a:ext cx="0" cy="0"/>
          <a:chOff x="0" y="0"/>
          <a:chExt cx="0" cy="0"/>
        </a:xfrm>
      </p:grpSpPr>
      <p:sp>
        <p:nvSpPr>
          <p:cNvPr id="433" name="Google Shape;433;p85"/>
          <p:cNvSpPr txBox="1">
            <a:spLocks noGrp="1"/>
          </p:cNvSpPr>
          <p:nvPr>
            <p:ph type="title"/>
          </p:nvPr>
        </p:nvSpPr>
        <p:spPr>
          <a:xfrm>
            <a:off x="591671" y="457200"/>
            <a:ext cx="7960800" cy="628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rgbClr val="7F7F7F"/>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34" name="Google Shape;434;p85"/>
          <p:cNvSpPr txBox="1">
            <a:spLocks noGrp="1"/>
          </p:cNvSpPr>
          <p:nvPr>
            <p:ph type="body" idx="1"/>
          </p:nvPr>
        </p:nvSpPr>
        <p:spPr>
          <a:xfrm>
            <a:off x="609600" y="1200151"/>
            <a:ext cx="3886200" cy="3394500"/>
          </a:xfrm>
          <a:prstGeom prst="rect">
            <a:avLst/>
          </a:prstGeom>
          <a:noFill/>
          <a:ln>
            <a:noFill/>
          </a:ln>
        </p:spPr>
        <p:txBody>
          <a:bodyPr spcFirstLastPara="1" wrap="square" lIns="68575" tIns="34275" rIns="68575" bIns="34275" anchor="t" anchorCtr="0">
            <a:noAutofit/>
          </a:bodyPr>
          <a:lstStyle>
            <a:lvl1pPr marL="457200" lvl="0" indent="-361950" algn="l" rtl="0">
              <a:lnSpc>
                <a:spcPct val="100000"/>
              </a:lnSpc>
              <a:spcBef>
                <a:spcPts val="400"/>
              </a:spcBef>
              <a:spcAft>
                <a:spcPts val="0"/>
              </a:spcAft>
              <a:buClr>
                <a:srgbClr val="7F7F7F"/>
              </a:buClr>
              <a:buSzPts val="2100"/>
              <a:buChar char="•"/>
              <a:defRPr sz="2100"/>
            </a:lvl1pPr>
            <a:lvl2pPr marL="914400" lvl="1" indent="-342900" algn="l" rtl="0">
              <a:lnSpc>
                <a:spcPct val="100000"/>
              </a:lnSpc>
              <a:spcBef>
                <a:spcPts val="400"/>
              </a:spcBef>
              <a:spcAft>
                <a:spcPts val="0"/>
              </a:spcAft>
              <a:buClr>
                <a:srgbClr val="7F7F7F"/>
              </a:buClr>
              <a:buSzPts val="1800"/>
              <a:buChar char="–"/>
              <a:defRPr sz="1800"/>
            </a:lvl2pPr>
            <a:lvl3pPr marL="1371600" lvl="2" indent="-323850" algn="l" rtl="0">
              <a:lnSpc>
                <a:spcPct val="100000"/>
              </a:lnSpc>
              <a:spcBef>
                <a:spcPts val="300"/>
              </a:spcBef>
              <a:spcAft>
                <a:spcPts val="0"/>
              </a:spcAft>
              <a:buClr>
                <a:srgbClr val="7F7F7F"/>
              </a:buClr>
              <a:buSzPts val="1500"/>
              <a:buChar char="•"/>
              <a:defRPr sz="1500"/>
            </a:lvl3pPr>
            <a:lvl4pPr marL="1828800" lvl="3" indent="-317500" algn="l" rtl="0">
              <a:lnSpc>
                <a:spcPct val="100000"/>
              </a:lnSpc>
              <a:spcBef>
                <a:spcPts val="300"/>
              </a:spcBef>
              <a:spcAft>
                <a:spcPts val="0"/>
              </a:spcAft>
              <a:buClr>
                <a:srgbClr val="7F7F7F"/>
              </a:buClr>
              <a:buSzPts val="1400"/>
              <a:buChar char="–"/>
              <a:defRPr sz="1400"/>
            </a:lvl4pPr>
            <a:lvl5pPr marL="2286000" lvl="4" indent="-317500" algn="l" rtl="0">
              <a:lnSpc>
                <a:spcPct val="100000"/>
              </a:lnSpc>
              <a:spcBef>
                <a:spcPts val="300"/>
              </a:spcBef>
              <a:spcAft>
                <a:spcPts val="0"/>
              </a:spcAft>
              <a:buClr>
                <a:srgbClr val="7F7F7F"/>
              </a:buClr>
              <a:buSzPts val="1400"/>
              <a:buChar char="»"/>
              <a:defRPr sz="1400"/>
            </a:lvl5pPr>
            <a:lvl6pPr marL="2743200" lvl="5" indent="-317500" algn="l" rtl="0">
              <a:lnSpc>
                <a:spcPct val="100000"/>
              </a:lnSpc>
              <a:spcBef>
                <a:spcPts val="300"/>
              </a:spcBef>
              <a:spcAft>
                <a:spcPts val="0"/>
              </a:spcAft>
              <a:buClr>
                <a:schemeClr val="dk1"/>
              </a:buClr>
              <a:buSzPts val="1400"/>
              <a:buChar char="•"/>
              <a:defRPr sz="1400"/>
            </a:lvl6pPr>
            <a:lvl7pPr marL="3200400" lvl="6" indent="-317500" algn="l" rtl="0">
              <a:lnSpc>
                <a:spcPct val="100000"/>
              </a:lnSpc>
              <a:spcBef>
                <a:spcPts val="300"/>
              </a:spcBef>
              <a:spcAft>
                <a:spcPts val="0"/>
              </a:spcAft>
              <a:buClr>
                <a:schemeClr val="dk1"/>
              </a:buClr>
              <a:buSzPts val="1400"/>
              <a:buChar char="•"/>
              <a:defRPr sz="1400"/>
            </a:lvl7pPr>
            <a:lvl8pPr marL="3657600" lvl="7" indent="-317500" algn="l" rtl="0">
              <a:lnSpc>
                <a:spcPct val="100000"/>
              </a:lnSpc>
              <a:spcBef>
                <a:spcPts val="300"/>
              </a:spcBef>
              <a:spcAft>
                <a:spcPts val="0"/>
              </a:spcAft>
              <a:buClr>
                <a:schemeClr val="dk1"/>
              </a:buClr>
              <a:buSzPts val="1400"/>
              <a:buChar char="•"/>
              <a:defRPr sz="1400"/>
            </a:lvl8pPr>
            <a:lvl9pPr marL="4114800" lvl="8" indent="-317500" algn="l" rtl="0">
              <a:lnSpc>
                <a:spcPct val="100000"/>
              </a:lnSpc>
              <a:spcBef>
                <a:spcPts val="300"/>
              </a:spcBef>
              <a:spcAft>
                <a:spcPts val="0"/>
              </a:spcAft>
              <a:buClr>
                <a:schemeClr val="dk1"/>
              </a:buClr>
              <a:buSzPts val="1400"/>
              <a:buChar char="•"/>
              <a:defRPr sz="1400"/>
            </a:lvl9pPr>
          </a:lstStyle>
          <a:p>
            <a:endParaRPr/>
          </a:p>
        </p:txBody>
      </p:sp>
      <p:sp>
        <p:nvSpPr>
          <p:cNvPr id="435" name="Google Shape;435;p85"/>
          <p:cNvSpPr txBox="1">
            <a:spLocks noGrp="1"/>
          </p:cNvSpPr>
          <p:nvPr>
            <p:ph type="body" idx="2"/>
          </p:nvPr>
        </p:nvSpPr>
        <p:spPr>
          <a:xfrm>
            <a:off x="4648200" y="1200151"/>
            <a:ext cx="3886200" cy="3394500"/>
          </a:xfrm>
          <a:prstGeom prst="rect">
            <a:avLst/>
          </a:prstGeom>
          <a:noFill/>
          <a:ln>
            <a:noFill/>
          </a:ln>
        </p:spPr>
        <p:txBody>
          <a:bodyPr spcFirstLastPara="1" wrap="square" lIns="68575" tIns="34275" rIns="68575" bIns="34275" anchor="t" anchorCtr="0">
            <a:noAutofit/>
          </a:bodyPr>
          <a:lstStyle>
            <a:lvl1pPr marL="457200" lvl="0" indent="-361950" algn="l" rtl="0">
              <a:lnSpc>
                <a:spcPct val="100000"/>
              </a:lnSpc>
              <a:spcBef>
                <a:spcPts val="400"/>
              </a:spcBef>
              <a:spcAft>
                <a:spcPts val="0"/>
              </a:spcAft>
              <a:buClr>
                <a:srgbClr val="7F7F7F"/>
              </a:buClr>
              <a:buSzPts val="2100"/>
              <a:buChar char="•"/>
              <a:defRPr sz="2100"/>
            </a:lvl1pPr>
            <a:lvl2pPr marL="914400" lvl="1" indent="-342900" algn="l" rtl="0">
              <a:lnSpc>
                <a:spcPct val="100000"/>
              </a:lnSpc>
              <a:spcBef>
                <a:spcPts val="400"/>
              </a:spcBef>
              <a:spcAft>
                <a:spcPts val="0"/>
              </a:spcAft>
              <a:buClr>
                <a:srgbClr val="7F7F7F"/>
              </a:buClr>
              <a:buSzPts val="1800"/>
              <a:buChar char="–"/>
              <a:defRPr sz="1800"/>
            </a:lvl2pPr>
            <a:lvl3pPr marL="1371600" lvl="2" indent="-323850" algn="l" rtl="0">
              <a:lnSpc>
                <a:spcPct val="100000"/>
              </a:lnSpc>
              <a:spcBef>
                <a:spcPts val="300"/>
              </a:spcBef>
              <a:spcAft>
                <a:spcPts val="0"/>
              </a:spcAft>
              <a:buClr>
                <a:srgbClr val="7F7F7F"/>
              </a:buClr>
              <a:buSzPts val="1500"/>
              <a:buChar char="•"/>
              <a:defRPr sz="1500"/>
            </a:lvl3pPr>
            <a:lvl4pPr marL="1828800" lvl="3" indent="-317500" algn="l" rtl="0">
              <a:lnSpc>
                <a:spcPct val="100000"/>
              </a:lnSpc>
              <a:spcBef>
                <a:spcPts val="300"/>
              </a:spcBef>
              <a:spcAft>
                <a:spcPts val="0"/>
              </a:spcAft>
              <a:buClr>
                <a:srgbClr val="7F7F7F"/>
              </a:buClr>
              <a:buSzPts val="1400"/>
              <a:buChar char="–"/>
              <a:defRPr sz="1400"/>
            </a:lvl4pPr>
            <a:lvl5pPr marL="2286000" lvl="4" indent="-317500" algn="l" rtl="0">
              <a:lnSpc>
                <a:spcPct val="100000"/>
              </a:lnSpc>
              <a:spcBef>
                <a:spcPts val="300"/>
              </a:spcBef>
              <a:spcAft>
                <a:spcPts val="0"/>
              </a:spcAft>
              <a:buClr>
                <a:srgbClr val="7F7F7F"/>
              </a:buClr>
              <a:buSzPts val="1400"/>
              <a:buChar char="»"/>
              <a:defRPr sz="1400"/>
            </a:lvl5pPr>
            <a:lvl6pPr marL="2743200" lvl="5" indent="-317500" algn="l" rtl="0">
              <a:lnSpc>
                <a:spcPct val="100000"/>
              </a:lnSpc>
              <a:spcBef>
                <a:spcPts val="300"/>
              </a:spcBef>
              <a:spcAft>
                <a:spcPts val="0"/>
              </a:spcAft>
              <a:buClr>
                <a:schemeClr val="dk1"/>
              </a:buClr>
              <a:buSzPts val="1400"/>
              <a:buChar char="•"/>
              <a:defRPr sz="1400"/>
            </a:lvl6pPr>
            <a:lvl7pPr marL="3200400" lvl="6" indent="-317500" algn="l" rtl="0">
              <a:lnSpc>
                <a:spcPct val="100000"/>
              </a:lnSpc>
              <a:spcBef>
                <a:spcPts val="300"/>
              </a:spcBef>
              <a:spcAft>
                <a:spcPts val="0"/>
              </a:spcAft>
              <a:buClr>
                <a:schemeClr val="dk1"/>
              </a:buClr>
              <a:buSzPts val="1400"/>
              <a:buChar char="•"/>
              <a:defRPr sz="1400"/>
            </a:lvl7pPr>
            <a:lvl8pPr marL="3657600" lvl="7" indent="-317500" algn="l" rtl="0">
              <a:lnSpc>
                <a:spcPct val="100000"/>
              </a:lnSpc>
              <a:spcBef>
                <a:spcPts val="300"/>
              </a:spcBef>
              <a:spcAft>
                <a:spcPts val="0"/>
              </a:spcAft>
              <a:buClr>
                <a:schemeClr val="dk1"/>
              </a:buClr>
              <a:buSzPts val="1400"/>
              <a:buChar char="•"/>
              <a:defRPr sz="1400"/>
            </a:lvl8pPr>
            <a:lvl9pPr marL="4114800" lvl="8" indent="-317500" algn="l" rtl="0">
              <a:lnSpc>
                <a:spcPct val="100000"/>
              </a:lnSpc>
              <a:spcBef>
                <a:spcPts val="300"/>
              </a:spcBef>
              <a:spcAft>
                <a:spcPts val="0"/>
              </a:spcAft>
              <a:buClr>
                <a:schemeClr val="dk1"/>
              </a:buClr>
              <a:buSzPts val="1400"/>
              <a:buChar char="•"/>
              <a:defRPr sz="1400"/>
            </a:lvl9pPr>
          </a:lstStyle>
          <a:p>
            <a:endParaRPr/>
          </a:p>
        </p:txBody>
      </p:sp>
      <p:sp>
        <p:nvSpPr>
          <p:cNvPr id="436" name="Google Shape;436;p85"/>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437" name="Google Shape;437;p85"/>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438" name="Google Shape;438;p85"/>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4">
    <p:spTree>
      <p:nvGrpSpPr>
        <p:cNvPr id="1" name="Shape 439"/>
        <p:cNvGrpSpPr/>
        <p:nvPr/>
      </p:nvGrpSpPr>
      <p:grpSpPr>
        <a:xfrm>
          <a:off x="0" y="0"/>
          <a:ext cx="0" cy="0"/>
          <a:chOff x="0" y="0"/>
          <a:chExt cx="0" cy="0"/>
        </a:xfrm>
      </p:grpSpPr>
      <p:sp>
        <p:nvSpPr>
          <p:cNvPr id="440" name="Google Shape;440;p86"/>
          <p:cNvSpPr/>
          <p:nvPr/>
        </p:nvSpPr>
        <p:spPr>
          <a:xfrm>
            <a:off x="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accent3"/>
              </a:highlight>
              <a:latin typeface="Arial"/>
              <a:ea typeface="Arial"/>
              <a:cs typeface="Arial"/>
              <a:sym typeface="Arial"/>
            </a:endParaRPr>
          </a:p>
        </p:txBody>
      </p:sp>
      <p:sp>
        <p:nvSpPr>
          <p:cNvPr id="441" name="Google Shape;441;p86"/>
          <p:cNvSpPr txBox="1">
            <a:spLocks noGrp="1"/>
          </p:cNvSpPr>
          <p:nvPr>
            <p:ph type="title"/>
          </p:nvPr>
        </p:nvSpPr>
        <p:spPr>
          <a:xfrm>
            <a:off x="730000" y="1318650"/>
            <a:ext cx="3300900" cy="16872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600"/>
              <a:buNone/>
              <a:defRPr sz="2600"/>
            </a:lvl1pPr>
            <a:lvl2pPr lvl="1" algn="l" rtl="0">
              <a:lnSpc>
                <a:spcPct val="100000"/>
              </a:lnSpc>
              <a:spcBef>
                <a:spcPts val="0"/>
              </a:spcBef>
              <a:spcAft>
                <a:spcPts val="0"/>
              </a:spcAft>
              <a:buSzPts val="2600"/>
              <a:buNone/>
              <a:defRPr sz="2600"/>
            </a:lvl2pPr>
            <a:lvl3pPr lvl="2" algn="l" rtl="0">
              <a:lnSpc>
                <a:spcPct val="100000"/>
              </a:lnSpc>
              <a:spcBef>
                <a:spcPts val="0"/>
              </a:spcBef>
              <a:spcAft>
                <a:spcPts val="0"/>
              </a:spcAft>
              <a:buSzPts val="2600"/>
              <a:buNone/>
              <a:defRPr sz="2600"/>
            </a:lvl3pPr>
            <a:lvl4pPr lvl="3" algn="l" rtl="0">
              <a:lnSpc>
                <a:spcPct val="100000"/>
              </a:lnSpc>
              <a:spcBef>
                <a:spcPts val="0"/>
              </a:spcBef>
              <a:spcAft>
                <a:spcPts val="0"/>
              </a:spcAft>
              <a:buSzPts val="2600"/>
              <a:buNone/>
              <a:defRPr sz="2600"/>
            </a:lvl4pPr>
            <a:lvl5pPr lvl="4" algn="l" rtl="0">
              <a:lnSpc>
                <a:spcPct val="100000"/>
              </a:lnSpc>
              <a:spcBef>
                <a:spcPts val="0"/>
              </a:spcBef>
              <a:spcAft>
                <a:spcPts val="0"/>
              </a:spcAft>
              <a:buSzPts val="2600"/>
              <a:buNone/>
              <a:defRPr sz="2600"/>
            </a:lvl5pPr>
            <a:lvl6pPr lvl="5" algn="l" rtl="0">
              <a:lnSpc>
                <a:spcPct val="100000"/>
              </a:lnSpc>
              <a:spcBef>
                <a:spcPts val="0"/>
              </a:spcBef>
              <a:spcAft>
                <a:spcPts val="0"/>
              </a:spcAft>
              <a:buSzPts val="2600"/>
              <a:buNone/>
              <a:defRPr sz="2600"/>
            </a:lvl6pPr>
            <a:lvl7pPr lvl="6" algn="l" rtl="0">
              <a:lnSpc>
                <a:spcPct val="100000"/>
              </a:lnSpc>
              <a:spcBef>
                <a:spcPts val="0"/>
              </a:spcBef>
              <a:spcAft>
                <a:spcPts val="0"/>
              </a:spcAft>
              <a:buSzPts val="2600"/>
              <a:buNone/>
              <a:defRPr sz="2600"/>
            </a:lvl7pPr>
            <a:lvl8pPr lvl="7" algn="l" rtl="0">
              <a:lnSpc>
                <a:spcPct val="100000"/>
              </a:lnSpc>
              <a:spcBef>
                <a:spcPts val="0"/>
              </a:spcBef>
              <a:spcAft>
                <a:spcPts val="0"/>
              </a:spcAft>
              <a:buSzPts val="2600"/>
              <a:buNone/>
              <a:defRPr sz="2600"/>
            </a:lvl8pPr>
            <a:lvl9pPr lvl="8" algn="l" rtl="0">
              <a:lnSpc>
                <a:spcPct val="100000"/>
              </a:lnSpc>
              <a:spcBef>
                <a:spcPts val="0"/>
              </a:spcBef>
              <a:spcAft>
                <a:spcPts val="0"/>
              </a:spcAft>
              <a:buSzPts val="2600"/>
              <a:buNone/>
              <a:defRPr sz="2600"/>
            </a:lvl9pPr>
          </a:lstStyle>
          <a:p>
            <a:endParaRPr/>
          </a:p>
        </p:txBody>
      </p:sp>
      <p:sp>
        <p:nvSpPr>
          <p:cNvPr id="442" name="Google Shape;442;p86"/>
          <p:cNvSpPr txBox="1">
            <a:spLocks noGrp="1"/>
          </p:cNvSpPr>
          <p:nvPr>
            <p:ph type="subTitle" idx="1"/>
          </p:nvPr>
        </p:nvSpPr>
        <p:spPr>
          <a:xfrm>
            <a:off x="724950" y="3161525"/>
            <a:ext cx="3300900" cy="7590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1600"/>
              <a:buNone/>
              <a:defRPr sz="1600"/>
            </a:lvl1pPr>
            <a:lvl2pPr lvl="1" algn="l" rtl="0">
              <a:lnSpc>
                <a:spcPct val="100000"/>
              </a:lnSpc>
              <a:spcBef>
                <a:spcPts val="0"/>
              </a:spcBef>
              <a:spcAft>
                <a:spcPts val="0"/>
              </a:spcAft>
              <a:buSzPts val="1600"/>
              <a:buNone/>
              <a:defRPr sz="1600"/>
            </a:lvl2pPr>
            <a:lvl3pPr lvl="2" algn="l" rtl="0">
              <a:lnSpc>
                <a:spcPct val="100000"/>
              </a:lnSpc>
              <a:spcBef>
                <a:spcPts val="0"/>
              </a:spcBef>
              <a:spcAft>
                <a:spcPts val="0"/>
              </a:spcAft>
              <a:buSzPts val="1600"/>
              <a:buNone/>
              <a:defRPr sz="1600"/>
            </a:lvl3pPr>
            <a:lvl4pPr lvl="3" algn="l" rtl="0">
              <a:lnSpc>
                <a:spcPct val="100000"/>
              </a:lnSpc>
              <a:spcBef>
                <a:spcPts val="0"/>
              </a:spcBef>
              <a:spcAft>
                <a:spcPts val="0"/>
              </a:spcAft>
              <a:buSzPts val="1600"/>
              <a:buNone/>
              <a:defRPr sz="1600"/>
            </a:lvl4pPr>
            <a:lvl5pPr lvl="4" algn="l" rtl="0">
              <a:lnSpc>
                <a:spcPct val="100000"/>
              </a:lnSpc>
              <a:spcBef>
                <a:spcPts val="0"/>
              </a:spcBef>
              <a:spcAft>
                <a:spcPts val="0"/>
              </a:spcAft>
              <a:buSzPts val="1600"/>
              <a:buNone/>
              <a:defRPr sz="1600"/>
            </a:lvl5pPr>
            <a:lvl6pPr lvl="5" algn="l" rtl="0">
              <a:lnSpc>
                <a:spcPct val="100000"/>
              </a:lnSpc>
              <a:spcBef>
                <a:spcPts val="0"/>
              </a:spcBef>
              <a:spcAft>
                <a:spcPts val="0"/>
              </a:spcAft>
              <a:buSzPts val="1600"/>
              <a:buNone/>
              <a:defRPr sz="1600"/>
            </a:lvl6pPr>
            <a:lvl7pPr lvl="6" algn="l" rtl="0">
              <a:lnSpc>
                <a:spcPct val="100000"/>
              </a:lnSpc>
              <a:spcBef>
                <a:spcPts val="0"/>
              </a:spcBef>
              <a:spcAft>
                <a:spcPts val="0"/>
              </a:spcAft>
              <a:buSzPts val="1600"/>
              <a:buNone/>
              <a:defRPr sz="1600"/>
            </a:lvl7pPr>
            <a:lvl8pPr lvl="7" algn="l" rtl="0">
              <a:lnSpc>
                <a:spcPct val="100000"/>
              </a:lnSpc>
              <a:spcBef>
                <a:spcPts val="0"/>
              </a:spcBef>
              <a:spcAft>
                <a:spcPts val="0"/>
              </a:spcAft>
              <a:buSzPts val="1600"/>
              <a:buNone/>
              <a:defRPr sz="1600"/>
            </a:lvl8pPr>
            <a:lvl9pPr lvl="8" algn="l" rtl="0">
              <a:lnSpc>
                <a:spcPct val="100000"/>
              </a:lnSpc>
              <a:spcBef>
                <a:spcPts val="0"/>
              </a:spcBef>
              <a:spcAft>
                <a:spcPts val="0"/>
              </a:spcAft>
              <a:buSzPts val="1600"/>
              <a:buNone/>
              <a:defRPr sz="1600"/>
            </a:lvl9pPr>
          </a:lstStyle>
          <a:p>
            <a:endParaRPr/>
          </a:p>
        </p:txBody>
      </p:sp>
      <p:sp>
        <p:nvSpPr>
          <p:cNvPr id="443" name="Google Shape;443;p86"/>
          <p:cNvSpPr txBox="1">
            <a:spLocks noGrp="1"/>
          </p:cNvSpPr>
          <p:nvPr>
            <p:ph type="body" idx="2"/>
          </p:nvPr>
        </p:nvSpPr>
        <p:spPr>
          <a:xfrm>
            <a:off x="5174225" y="1352625"/>
            <a:ext cx="3374400" cy="3025500"/>
          </a:xfrm>
          <a:prstGeom prst="rect">
            <a:avLst/>
          </a:prstGeom>
          <a:noFill/>
          <a:ln>
            <a:noFill/>
          </a:ln>
        </p:spPr>
        <p:txBody>
          <a:bodyPr spcFirstLastPara="1" wrap="square" lIns="91425" tIns="91425" rIns="91425" bIns="91425" anchor="t" anchorCtr="0">
            <a:normAutofit/>
          </a:bodyPr>
          <a:lstStyle>
            <a:lvl1pPr marL="457200" lvl="0" indent="-311150" algn="l" rtl="0">
              <a:lnSpc>
                <a:spcPct val="115000"/>
              </a:lnSpc>
              <a:spcBef>
                <a:spcPts val="0"/>
              </a:spcBef>
              <a:spcAft>
                <a:spcPts val="0"/>
              </a:spcAft>
              <a:buSzPts val="1300"/>
              <a:buChar char="●"/>
              <a:defRPr sz="1400"/>
            </a:lvl1pPr>
            <a:lvl2pPr marL="914400" lvl="1" indent="-298450" algn="l" rtl="0">
              <a:lnSpc>
                <a:spcPct val="115000"/>
              </a:lnSpc>
              <a:spcBef>
                <a:spcPts val="0"/>
              </a:spcBef>
              <a:spcAft>
                <a:spcPts val="0"/>
              </a:spcAft>
              <a:buSzPts val="1100"/>
              <a:buChar char="○"/>
              <a:defRPr sz="1400"/>
            </a:lvl2pPr>
            <a:lvl3pPr marL="1371600" lvl="2" indent="-298450" algn="l" rtl="0">
              <a:lnSpc>
                <a:spcPct val="115000"/>
              </a:lnSpc>
              <a:spcBef>
                <a:spcPts val="0"/>
              </a:spcBef>
              <a:spcAft>
                <a:spcPts val="0"/>
              </a:spcAft>
              <a:buSzPts val="1100"/>
              <a:buChar char="■"/>
              <a:defRPr sz="1400"/>
            </a:lvl3pPr>
            <a:lvl4pPr marL="1828800" lvl="3" indent="-298450" algn="l" rtl="0">
              <a:lnSpc>
                <a:spcPct val="115000"/>
              </a:lnSpc>
              <a:spcBef>
                <a:spcPts val="0"/>
              </a:spcBef>
              <a:spcAft>
                <a:spcPts val="0"/>
              </a:spcAft>
              <a:buSzPts val="1100"/>
              <a:buChar char="●"/>
              <a:defRPr sz="1400"/>
            </a:lvl4pPr>
            <a:lvl5pPr marL="2286000" lvl="4" indent="-298450" algn="l" rtl="0">
              <a:lnSpc>
                <a:spcPct val="115000"/>
              </a:lnSpc>
              <a:spcBef>
                <a:spcPts val="0"/>
              </a:spcBef>
              <a:spcAft>
                <a:spcPts val="0"/>
              </a:spcAft>
              <a:buSzPts val="1100"/>
              <a:buChar char="○"/>
              <a:defRPr sz="1400"/>
            </a:lvl5pPr>
            <a:lvl6pPr marL="2743200" lvl="5" indent="-298450" algn="l" rtl="0">
              <a:lnSpc>
                <a:spcPct val="115000"/>
              </a:lnSpc>
              <a:spcBef>
                <a:spcPts val="0"/>
              </a:spcBef>
              <a:spcAft>
                <a:spcPts val="0"/>
              </a:spcAft>
              <a:buSzPts val="1100"/>
              <a:buChar char="■"/>
              <a:defRPr sz="1400"/>
            </a:lvl6pPr>
            <a:lvl7pPr marL="3200400" lvl="6" indent="-298450" algn="l" rtl="0">
              <a:lnSpc>
                <a:spcPct val="115000"/>
              </a:lnSpc>
              <a:spcBef>
                <a:spcPts val="0"/>
              </a:spcBef>
              <a:spcAft>
                <a:spcPts val="0"/>
              </a:spcAft>
              <a:buSzPts val="1100"/>
              <a:buChar char="●"/>
              <a:defRPr sz="1400"/>
            </a:lvl7pPr>
            <a:lvl8pPr marL="3657600" lvl="7" indent="-298450" algn="l" rtl="0">
              <a:lnSpc>
                <a:spcPct val="115000"/>
              </a:lnSpc>
              <a:spcBef>
                <a:spcPts val="0"/>
              </a:spcBef>
              <a:spcAft>
                <a:spcPts val="0"/>
              </a:spcAft>
              <a:buSzPts val="1100"/>
              <a:buChar char="○"/>
              <a:defRPr sz="1400"/>
            </a:lvl8pPr>
            <a:lvl9pPr marL="4114800" lvl="8" indent="-298450" algn="l" rtl="0">
              <a:lnSpc>
                <a:spcPct val="115000"/>
              </a:lnSpc>
              <a:spcBef>
                <a:spcPts val="0"/>
              </a:spcBef>
              <a:spcAft>
                <a:spcPts val="0"/>
              </a:spcAft>
              <a:buSzPts val="1100"/>
              <a:buChar char="■"/>
              <a:defRPr sz="1400"/>
            </a:lvl9pPr>
          </a:lstStyle>
          <a:p>
            <a:endParaRPr/>
          </a:p>
        </p:txBody>
      </p:sp>
      <p:sp>
        <p:nvSpPr>
          <p:cNvPr id="444" name="Google Shape;444;p86"/>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45"/>
        <p:cNvGrpSpPr/>
        <p:nvPr/>
      </p:nvGrpSpPr>
      <p:grpSpPr>
        <a:xfrm>
          <a:off x="0" y="0"/>
          <a:ext cx="0" cy="0"/>
          <a:chOff x="0" y="0"/>
          <a:chExt cx="0" cy="0"/>
        </a:xfrm>
      </p:grpSpPr>
      <p:sp>
        <p:nvSpPr>
          <p:cNvPr id="446" name="Google Shape;446;p87"/>
          <p:cNvSpPr txBox="1">
            <a:spLocks noGrp="1"/>
          </p:cNvSpPr>
          <p:nvPr>
            <p:ph type="title"/>
          </p:nvPr>
        </p:nvSpPr>
        <p:spPr>
          <a:xfrm>
            <a:off x="591671" y="457200"/>
            <a:ext cx="7960800" cy="6288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rgbClr val="7F7F7F"/>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47" name="Google Shape;447;p87"/>
          <p:cNvSpPr txBox="1">
            <a:spLocks noGrp="1"/>
          </p:cNvSpPr>
          <p:nvPr>
            <p:ph type="body" idx="1"/>
          </p:nvPr>
        </p:nvSpPr>
        <p:spPr>
          <a:xfrm>
            <a:off x="605118" y="1143001"/>
            <a:ext cx="7933800" cy="3451800"/>
          </a:xfrm>
          <a:prstGeom prst="rect">
            <a:avLst/>
          </a:prstGeom>
          <a:noFill/>
          <a:ln>
            <a:noFill/>
          </a:ln>
        </p:spPr>
        <p:txBody>
          <a:bodyPr spcFirstLastPara="1" wrap="square" lIns="68575" tIns="34275" rIns="68575" bIns="34275" anchor="t" anchorCtr="0">
            <a:noAutofit/>
          </a:bodyPr>
          <a:lstStyle>
            <a:lvl1pPr marL="457200" lvl="0" indent="-317500" algn="l" rtl="0">
              <a:lnSpc>
                <a:spcPct val="100000"/>
              </a:lnSpc>
              <a:spcBef>
                <a:spcPts val="300"/>
              </a:spcBef>
              <a:spcAft>
                <a:spcPts val="0"/>
              </a:spcAft>
              <a:buClr>
                <a:srgbClr val="7F7F7F"/>
              </a:buClr>
              <a:buSzPts val="1400"/>
              <a:buChar char="•"/>
              <a:defRPr sz="1100"/>
            </a:lvl1pPr>
            <a:lvl2pPr marL="914400" lvl="1" indent="-317500" algn="l" rtl="0">
              <a:lnSpc>
                <a:spcPct val="100000"/>
              </a:lnSpc>
              <a:spcBef>
                <a:spcPts val="300"/>
              </a:spcBef>
              <a:spcAft>
                <a:spcPts val="0"/>
              </a:spcAft>
              <a:buClr>
                <a:srgbClr val="7F7F7F"/>
              </a:buClr>
              <a:buSzPts val="1400"/>
              <a:buChar char="–"/>
              <a:defRPr sz="1100"/>
            </a:lvl2pPr>
            <a:lvl3pPr marL="1371600" lvl="2" indent="-317500" algn="l" rtl="0">
              <a:lnSpc>
                <a:spcPct val="100000"/>
              </a:lnSpc>
              <a:spcBef>
                <a:spcPts val="300"/>
              </a:spcBef>
              <a:spcAft>
                <a:spcPts val="0"/>
              </a:spcAft>
              <a:buClr>
                <a:srgbClr val="7F7F7F"/>
              </a:buClr>
              <a:buSzPts val="1400"/>
              <a:buChar char="•"/>
              <a:defRPr sz="1100"/>
            </a:lvl3pPr>
            <a:lvl4pPr marL="1828800" lvl="3" indent="-317500" algn="l" rtl="0">
              <a:lnSpc>
                <a:spcPct val="100000"/>
              </a:lnSpc>
              <a:spcBef>
                <a:spcPts val="300"/>
              </a:spcBef>
              <a:spcAft>
                <a:spcPts val="0"/>
              </a:spcAft>
              <a:buClr>
                <a:srgbClr val="7F7F7F"/>
              </a:buClr>
              <a:buSzPts val="1400"/>
              <a:buChar char="–"/>
              <a:defRPr sz="1100"/>
            </a:lvl4pPr>
            <a:lvl5pPr marL="2286000" lvl="4" indent="-317500" algn="l" rtl="0">
              <a:lnSpc>
                <a:spcPct val="100000"/>
              </a:lnSpc>
              <a:spcBef>
                <a:spcPts val="300"/>
              </a:spcBef>
              <a:spcAft>
                <a:spcPts val="0"/>
              </a:spcAft>
              <a:buClr>
                <a:srgbClr val="7F7F7F"/>
              </a:buClr>
              <a:buSzPts val="1400"/>
              <a:buChar char="»"/>
              <a:defRPr sz="1100"/>
            </a:lvl5pPr>
            <a:lvl6pPr marL="2743200" lvl="5" indent="-317500" algn="l" rtl="0">
              <a:lnSpc>
                <a:spcPct val="100000"/>
              </a:lnSpc>
              <a:spcBef>
                <a:spcPts val="300"/>
              </a:spcBef>
              <a:spcAft>
                <a:spcPts val="0"/>
              </a:spcAft>
              <a:buClr>
                <a:schemeClr val="dk1"/>
              </a:buClr>
              <a:buSzPts val="1400"/>
              <a:buChar char="•"/>
              <a:defRPr sz="1100"/>
            </a:lvl6pPr>
            <a:lvl7pPr marL="3200400" lvl="6" indent="-317500" algn="l" rtl="0">
              <a:lnSpc>
                <a:spcPct val="100000"/>
              </a:lnSpc>
              <a:spcBef>
                <a:spcPts val="300"/>
              </a:spcBef>
              <a:spcAft>
                <a:spcPts val="0"/>
              </a:spcAft>
              <a:buClr>
                <a:schemeClr val="dk1"/>
              </a:buClr>
              <a:buSzPts val="1400"/>
              <a:buChar char="•"/>
              <a:defRPr sz="1100"/>
            </a:lvl7pPr>
            <a:lvl8pPr marL="3657600" lvl="7" indent="-317500" algn="l" rtl="0">
              <a:lnSpc>
                <a:spcPct val="100000"/>
              </a:lnSpc>
              <a:spcBef>
                <a:spcPts val="300"/>
              </a:spcBef>
              <a:spcAft>
                <a:spcPts val="0"/>
              </a:spcAft>
              <a:buClr>
                <a:schemeClr val="dk1"/>
              </a:buClr>
              <a:buSzPts val="1400"/>
              <a:buChar char="•"/>
              <a:defRPr sz="1100"/>
            </a:lvl8pPr>
            <a:lvl9pPr marL="4114800" lvl="8" indent="-317500" algn="l" rtl="0">
              <a:lnSpc>
                <a:spcPct val="100000"/>
              </a:lnSpc>
              <a:spcBef>
                <a:spcPts val="300"/>
              </a:spcBef>
              <a:spcAft>
                <a:spcPts val="0"/>
              </a:spcAft>
              <a:buClr>
                <a:schemeClr val="dk1"/>
              </a:buClr>
              <a:buSzPts val="1400"/>
              <a:buChar char="•"/>
              <a:defRPr sz="1100"/>
            </a:lvl9pPr>
          </a:lstStyle>
          <a:p>
            <a:endParaRPr/>
          </a:p>
        </p:txBody>
      </p:sp>
      <p:sp>
        <p:nvSpPr>
          <p:cNvPr id="448" name="Google Shape;448;p87"/>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449" name="Google Shape;449;p87"/>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450" name="Google Shape;450;p87"/>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1"/>
        <p:cNvGrpSpPr/>
        <p:nvPr/>
      </p:nvGrpSpPr>
      <p:grpSpPr>
        <a:xfrm>
          <a:off x="0" y="0"/>
          <a:ext cx="0" cy="0"/>
          <a:chOff x="0" y="0"/>
          <a:chExt cx="0" cy="0"/>
        </a:xfrm>
      </p:grpSpPr>
      <p:sp>
        <p:nvSpPr>
          <p:cNvPr id="452" name="Google Shape;452;p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body 2">
  <p:cSld name="TITLE_AND_BODY_2">
    <p:spTree>
      <p:nvGrpSpPr>
        <p:cNvPr id="1" name="Shape 453"/>
        <p:cNvGrpSpPr/>
        <p:nvPr/>
      </p:nvGrpSpPr>
      <p:grpSpPr>
        <a:xfrm>
          <a:off x="0" y="0"/>
          <a:ext cx="0" cy="0"/>
          <a:chOff x="0" y="0"/>
          <a:chExt cx="0" cy="0"/>
        </a:xfrm>
      </p:grpSpPr>
      <p:sp>
        <p:nvSpPr>
          <p:cNvPr id="454" name="Google Shape;454;p89"/>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89"/>
          <p:cNvSpPr txBox="1">
            <a:spLocks noGrp="1"/>
          </p:cNvSpPr>
          <p:nvPr>
            <p:ph type="title"/>
          </p:nvPr>
        </p:nvSpPr>
        <p:spPr>
          <a:xfrm>
            <a:off x="311700" y="391350"/>
            <a:ext cx="8520600" cy="6261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3200"/>
              <a:buNone/>
              <a:defRPr/>
            </a:lvl1pPr>
            <a:lvl2pPr lvl="1" algn="l" rtl="0">
              <a:lnSpc>
                <a:spcPct val="100000"/>
              </a:lnSpc>
              <a:spcBef>
                <a:spcPts val="0"/>
              </a:spcBef>
              <a:spcAft>
                <a:spcPts val="0"/>
              </a:spcAft>
              <a:buSzPts val="3200"/>
              <a:buNone/>
              <a:defRPr/>
            </a:lvl2pPr>
            <a:lvl3pPr lvl="2" algn="l" rtl="0">
              <a:lnSpc>
                <a:spcPct val="100000"/>
              </a:lnSpc>
              <a:spcBef>
                <a:spcPts val="0"/>
              </a:spcBef>
              <a:spcAft>
                <a:spcPts val="0"/>
              </a:spcAft>
              <a:buSzPts val="3200"/>
              <a:buNone/>
              <a:defRPr/>
            </a:lvl3pPr>
            <a:lvl4pPr lvl="3" algn="l" rtl="0">
              <a:lnSpc>
                <a:spcPct val="100000"/>
              </a:lnSpc>
              <a:spcBef>
                <a:spcPts val="0"/>
              </a:spcBef>
              <a:spcAft>
                <a:spcPts val="0"/>
              </a:spcAft>
              <a:buSzPts val="3200"/>
              <a:buNone/>
              <a:defRPr/>
            </a:lvl4pPr>
            <a:lvl5pPr lvl="4" algn="l" rtl="0">
              <a:lnSpc>
                <a:spcPct val="100000"/>
              </a:lnSpc>
              <a:spcBef>
                <a:spcPts val="0"/>
              </a:spcBef>
              <a:spcAft>
                <a:spcPts val="0"/>
              </a:spcAft>
              <a:buSzPts val="3200"/>
              <a:buNone/>
              <a:defRPr/>
            </a:lvl5pPr>
            <a:lvl6pPr lvl="5" algn="l" rtl="0">
              <a:lnSpc>
                <a:spcPct val="100000"/>
              </a:lnSpc>
              <a:spcBef>
                <a:spcPts val="0"/>
              </a:spcBef>
              <a:spcAft>
                <a:spcPts val="0"/>
              </a:spcAft>
              <a:buSzPts val="3200"/>
              <a:buNone/>
              <a:defRPr/>
            </a:lvl6pPr>
            <a:lvl7pPr lvl="6" algn="l" rtl="0">
              <a:lnSpc>
                <a:spcPct val="100000"/>
              </a:lnSpc>
              <a:spcBef>
                <a:spcPts val="0"/>
              </a:spcBef>
              <a:spcAft>
                <a:spcPts val="0"/>
              </a:spcAft>
              <a:buSzPts val="3200"/>
              <a:buNone/>
              <a:defRPr/>
            </a:lvl7pPr>
            <a:lvl8pPr lvl="7" algn="l" rtl="0">
              <a:lnSpc>
                <a:spcPct val="100000"/>
              </a:lnSpc>
              <a:spcBef>
                <a:spcPts val="0"/>
              </a:spcBef>
              <a:spcAft>
                <a:spcPts val="0"/>
              </a:spcAft>
              <a:buSzPts val="3200"/>
              <a:buNone/>
              <a:defRPr/>
            </a:lvl8pPr>
            <a:lvl9pPr lvl="8" algn="l" rtl="0">
              <a:lnSpc>
                <a:spcPct val="100000"/>
              </a:lnSpc>
              <a:spcBef>
                <a:spcPts val="0"/>
              </a:spcBef>
              <a:spcAft>
                <a:spcPts val="0"/>
              </a:spcAft>
              <a:buSzPts val="3200"/>
              <a:buNone/>
              <a:defRPr/>
            </a:lvl9pPr>
          </a:lstStyle>
          <a:p>
            <a:endParaRPr/>
          </a:p>
        </p:txBody>
      </p:sp>
      <p:sp>
        <p:nvSpPr>
          <p:cNvPr id="456" name="Google Shape;456;p8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457" name="Google Shape;457;p89"/>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wo columns 3">
  <p:cSld name="TITLE_AND_TWO_COLUMNS_3">
    <p:spTree>
      <p:nvGrpSpPr>
        <p:cNvPr id="1" name="Shape 458"/>
        <p:cNvGrpSpPr/>
        <p:nvPr/>
      </p:nvGrpSpPr>
      <p:grpSpPr>
        <a:xfrm>
          <a:off x="0" y="0"/>
          <a:ext cx="0" cy="0"/>
          <a:chOff x="0" y="0"/>
          <a:chExt cx="0" cy="0"/>
        </a:xfrm>
      </p:grpSpPr>
      <p:sp>
        <p:nvSpPr>
          <p:cNvPr id="459" name="Google Shape;459;p90"/>
          <p:cNvSpPr/>
          <p:nvPr/>
        </p:nvSpPr>
        <p:spPr>
          <a:xfrm>
            <a:off x="-45900" y="-38900"/>
            <a:ext cx="9236100" cy="1547100"/>
          </a:xfrm>
          <a:prstGeom prst="rect">
            <a:avLst/>
          </a:prstGeom>
          <a:solidFill>
            <a:srgbClr val="737373"/>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60" name="Google Shape;460;p9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1" name="Google Shape;461;p90"/>
          <p:cNvSpPr txBox="1">
            <a:spLocks noGrp="1"/>
          </p:cNvSpPr>
          <p:nvPr>
            <p:ph type="title" idx="2"/>
          </p:nvPr>
        </p:nvSpPr>
        <p:spPr>
          <a:xfrm>
            <a:off x="311700" y="1921700"/>
            <a:ext cx="3941100" cy="3543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Montserrat"/>
              <a:buNone/>
              <a:defRPr sz="1600">
                <a:latin typeface="Montserrat"/>
                <a:ea typeface="Montserrat"/>
                <a:cs typeface="Montserrat"/>
                <a:sym typeface="Montserrat"/>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62" name="Google Shape;462;p90"/>
          <p:cNvSpPr txBox="1">
            <a:spLocks noGrp="1"/>
          </p:cNvSpPr>
          <p:nvPr>
            <p:ph type="title" idx="3"/>
          </p:nvPr>
        </p:nvSpPr>
        <p:spPr>
          <a:xfrm>
            <a:off x="4598225" y="1921700"/>
            <a:ext cx="4234200" cy="3543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Montserrat"/>
              <a:buNone/>
              <a:defRPr sz="1600">
                <a:latin typeface="Montserrat"/>
                <a:ea typeface="Montserrat"/>
                <a:cs typeface="Montserrat"/>
                <a:sym typeface="Montserrat"/>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grpSp>
        <p:nvGrpSpPr>
          <p:cNvPr id="463" name="Google Shape;463;p90"/>
          <p:cNvGrpSpPr/>
          <p:nvPr/>
        </p:nvGrpSpPr>
        <p:grpSpPr>
          <a:xfrm>
            <a:off x="-1971586" y="2740757"/>
            <a:ext cx="4977998" cy="4032984"/>
            <a:chOff x="-1971586" y="2740757"/>
            <a:chExt cx="4977998" cy="4032984"/>
          </a:xfrm>
        </p:grpSpPr>
        <p:sp>
          <p:nvSpPr>
            <p:cNvPr id="464" name="Google Shape;464;p90"/>
            <p:cNvSpPr/>
            <p:nvPr/>
          </p:nvSpPr>
          <p:spPr>
            <a:xfrm rot="-3300479" flipH="1">
              <a:off x="663484" y="1760763"/>
              <a:ext cx="292957" cy="5156786"/>
            </a:xfrm>
            <a:prstGeom prst="rect">
              <a:avLst/>
            </a:prstGeom>
            <a:solidFill>
              <a:srgbClr val="CC0000"/>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65" name="Google Shape;465;p90"/>
            <p:cNvSpPr/>
            <p:nvPr/>
          </p:nvSpPr>
          <p:spPr>
            <a:xfrm rot="-3300479" flipH="1">
              <a:off x="539171" y="1938393"/>
              <a:ext cx="292957" cy="5156786"/>
            </a:xfrm>
            <a:prstGeom prst="rect">
              <a:avLst/>
            </a:prstGeom>
            <a:solidFill>
              <a:schemeClr val="accen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66" name="Google Shape;466;p90"/>
            <p:cNvSpPr/>
            <p:nvPr/>
          </p:nvSpPr>
          <p:spPr>
            <a:xfrm rot="-3300479" flipH="1">
              <a:off x="415088" y="2115695"/>
              <a:ext cx="292957" cy="5156786"/>
            </a:xfrm>
            <a:prstGeom prst="rect">
              <a:avLst/>
            </a:prstGeom>
            <a:solidFill>
              <a:schemeClr val="accent6"/>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67" name="Google Shape;467;p90"/>
            <p:cNvSpPr/>
            <p:nvPr/>
          </p:nvSpPr>
          <p:spPr>
            <a:xfrm rot="-3300479" flipH="1">
              <a:off x="290782" y="2293315"/>
              <a:ext cx="292957" cy="5156786"/>
            </a:xfrm>
            <a:prstGeom prst="rect">
              <a:avLst/>
            </a:prstGeom>
            <a:solidFill>
              <a:srgbClr val="38761D"/>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68" name="Google Shape;468;p90"/>
            <p:cNvSpPr/>
            <p:nvPr/>
          </p:nvSpPr>
          <p:spPr>
            <a:xfrm rot="-3300479" flipH="1">
              <a:off x="166692" y="2470627"/>
              <a:ext cx="292957" cy="5156786"/>
            </a:xfrm>
            <a:prstGeom prst="rect">
              <a:avLst/>
            </a:prstGeom>
            <a:solidFill>
              <a:srgbClr val="3D85C6"/>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69" name="Google Shape;469;p90"/>
            <p:cNvSpPr/>
            <p:nvPr/>
          </p:nvSpPr>
          <p:spPr>
            <a:xfrm rot="-3301579" flipH="1">
              <a:off x="91721" y="2622598"/>
              <a:ext cx="230286" cy="5156786"/>
            </a:xfrm>
            <a:prstGeom prst="rect">
              <a:avLst/>
            </a:prstGeom>
            <a:solidFill>
              <a:srgbClr val="674EA7"/>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wo columns 5">
  <p:cSld name="TITLE_AND_TWO_COLUMNS_5">
    <p:spTree>
      <p:nvGrpSpPr>
        <p:cNvPr id="1" name="Shape 470"/>
        <p:cNvGrpSpPr/>
        <p:nvPr/>
      </p:nvGrpSpPr>
      <p:grpSpPr>
        <a:xfrm>
          <a:off x="0" y="0"/>
          <a:ext cx="0" cy="0"/>
          <a:chOff x="0" y="0"/>
          <a:chExt cx="0" cy="0"/>
        </a:xfrm>
      </p:grpSpPr>
      <p:sp>
        <p:nvSpPr>
          <p:cNvPr id="471" name="Google Shape;471;p91"/>
          <p:cNvSpPr/>
          <p:nvPr/>
        </p:nvSpPr>
        <p:spPr>
          <a:xfrm>
            <a:off x="-45900" y="-38900"/>
            <a:ext cx="9236100" cy="1547100"/>
          </a:xfrm>
          <a:prstGeom prst="rect">
            <a:avLst/>
          </a:prstGeom>
          <a:solidFill>
            <a:srgbClr val="737373"/>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72" name="Google Shape;472;p9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91"/>
          <p:cNvSpPr txBox="1">
            <a:spLocks noGrp="1"/>
          </p:cNvSpPr>
          <p:nvPr>
            <p:ph type="title" idx="2"/>
          </p:nvPr>
        </p:nvSpPr>
        <p:spPr>
          <a:xfrm>
            <a:off x="311700" y="1921700"/>
            <a:ext cx="3941100" cy="3543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Montserrat"/>
              <a:buNone/>
              <a:defRPr sz="1600">
                <a:latin typeface="Montserrat"/>
                <a:ea typeface="Montserrat"/>
                <a:cs typeface="Montserrat"/>
                <a:sym typeface="Montserrat"/>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74" name="Google Shape;474;p91"/>
          <p:cNvSpPr txBox="1">
            <a:spLocks noGrp="1"/>
          </p:cNvSpPr>
          <p:nvPr>
            <p:ph type="title" idx="3"/>
          </p:nvPr>
        </p:nvSpPr>
        <p:spPr>
          <a:xfrm>
            <a:off x="4598225" y="1921700"/>
            <a:ext cx="4234200" cy="3543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Montserrat"/>
              <a:buNone/>
              <a:defRPr sz="1600">
                <a:latin typeface="Montserrat"/>
                <a:ea typeface="Montserrat"/>
                <a:cs typeface="Montserrat"/>
                <a:sym typeface="Montserrat"/>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grpSp>
        <p:nvGrpSpPr>
          <p:cNvPr id="475" name="Google Shape;475;p91"/>
          <p:cNvGrpSpPr/>
          <p:nvPr/>
        </p:nvGrpSpPr>
        <p:grpSpPr>
          <a:xfrm>
            <a:off x="-1971586" y="2740757"/>
            <a:ext cx="4977998" cy="4032984"/>
            <a:chOff x="-1971586" y="2740757"/>
            <a:chExt cx="4977998" cy="4032984"/>
          </a:xfrm>
        </p:grpSpPr>
        <p:sp>
          <p:nvSpPr>
            <p:cNvPr id="476" name="Google Shape;476;p91"/>
            <p:cNvSpPr/>
            <p:nvPr/>
          </p:nvSpPr>
          <p:spPr>
            <a:xfrm rot="-3300479" flipH="1">
              <a:off x="663484" y="1760763"/>
              <a:ext cx="292957" cy="5156786"/>
            </a:xfrm>
            <a:prstGeom prst="rect">
              <a:avLst/>
            </a:prstGeom>
            <a:solidFill>
              <a:srgbClr val="CC0000"/>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77" name="Google Shape;477;p91"/>
            <p:cNvSpPr/>
            <p:nvPr/>
          </p:nvSpPr>
          <p:spPr>
            <a:xfrm rot="-3300479" flipH="1">
              <a:off x="539171" y="1938393"/>
              <a:ext cx="292957" cy="5156786"/>
            </a:xfrm>
            <a:prstGeom prst="rect">
              <a:avLst/>
            </a:prstGeom>
            <a:solidFill>
              <a:schemeClr val="accen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78" name="Google Shape;478;p91"/>
            <p:cNvSpPr/>
            <p:nvPr/>
          </p:nvSpPr>
          <p:spPr>
            <a:xfrm rot="-3300479" flipH="1">
              <a:off x="415088" y="2115695"/>
              <a:ext cx="292957" cy="5156786"/>
            </a:xfrm>
            <a:prstGeom prst="rect">
              <a:avLst/>
            </a:prstGeom>
            <a:solidFill>
              <a:schemeClr val="accent6"/>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79" name="Google Shape;479;p91"/>
            <p:cNvSpPr/>
            <p:nvPr/>
          </p:nvSpPr>
          <p:spPr>
            <a:xfrm rot="-3300479" flipH="1">
              <a:off x="290782" y="2293315"/>
              <a:ext cx="292957" cy="5156786"/>
            </a:xfrm>
            <a:prstGeom prst="rect">
              <a:avLst/>
            </a:prstGeom>
            <a:solidFill>
              <a:srgbClr val="38761D"/>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80" name="Google Shape;480;p91"/>
            <p:cNvSpPr/>
            <p:nvPr/>
          </p:nvSpPr>
          <p:spPr>
            <a:xfrm rot="-3300479" flipH="1">
              <a:off x="166692" y="2470627"/>
              <a:ext cx="292957" cy="5156786"/>
            </a:xfrm>
            <a:prstGeom prst="rect">
              <a:avLst/>
            </a:prstGeom>
            <a:solidFill>
              <a:srgbClr val="3D85C6"/>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81" name="Google Shape;481;p91"/>
            <p:cNvSpPr/>
            <p:nvPr/>
          </p:nvSpPr>
          <p:spPr>
            <a:xfrm rot="-3301579" flipH="1">
              <a:off x="91721" y="2622598"/>
              <a:ext cx="230286" cy="5156786"/>
            </a:xfrm>
            <a:prstGeom prst="rect">
              <a:avLst/>
            </a:prstGeom>
            <a:solidFill>
              <a:srgbClr val="674EA7"/>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wo columns 4">
  <p:cSld name="TITLE_AND_TWO_COLUMNS_4">
    <p:spTree>
      <p:nvGrpSpPr>
        <p:cNvPr id="1" name="Shape 482"/>
        <p:cNvGrpSpPr/>
        <p:nvPr/>
      </p:nvGrpSpPr>
      <p:grpSpPr>
        <a:xfrm>
          <a:off x="0" y="0"/>
          <a:ext cx="0" cy="0"/>
          <a:chOff x="0" y="0"/>
          <a:chExt cx="0" cy="0"/>
        </a:xfrm>
      </p:grpSpPr>
      <p:sp>
        <p:nvSpPr>
          <p:cNvPr id="483" name="Google Shape;483;p92"/>
          <p:cNvSpPr/>
          <p:nvPr/>
        </p:nvSpPr>
        <p:spPr>
          <a:xfrm>
            <a:off x="-45900" y="-38900"/>
            <a:ext cx="9236100" cy="1547100"/>
          </a:xfrm>
          <a:prstGeom prst="rect">
            <a:avLst/>
          </a:prstGeom>
          <a:solidFill>
            <a:srgbClr val="737373"/>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84" name="Google Shape;484;p9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85" name="Google Shape;485;p92"/>
          <p:cNvSpPr txBox="1">
            <a:spLocks noGrp="1"/>
          </p:cNvSpPr>
          <p:nvPr>
            <p:ph type="title" idx="2"/>
          </p:nvPr>
        </p:nvSpPr>
        <p:spPr>
          <a:xfrm>
            <a:off x="311700" y="1921700"/>
            <a:ext cx="3941100" cy="3543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Montserrat"/>
              <a:buNone/>
              <a:defRPr sz="1600">
                <a:latin typeface="Montserrat"/>
                <a:ea typeface="Montserrat"/>
                <a:cs typeface="Montserrat"/>
                <a:sym typeface="Montserrat"/>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86" name="Google Shape;486;p92"/>
          <p:cNvSpPr txBox="1">
            <a:spLocks noGrp="1"/>
          </p:cNvSpPr>
          <p:nvPr>
            <p:ph type="title" idx="3"/>
          </p:nvPr>
        </p:nvSpPr>
        <p:spPr>
          <a:xfrm>
            <a:off x="4598225" y="1921700"/>
            <a:ext cx="4234200" cy="3543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Montserrat"/>
              <a:buNone/>
              <a:defRPr sz="1600">
                <a:latin typeface="Montserrat"/>
                <a:ea typeface="Montserrat"/>
                <a:cs typeface="Montserrat"/>
                <a:sym typeface="Montserrat"/>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grpSp>
        <p:nvGrpSpPr>
          <p:cNvPr id="487" name="Google Shape;487;p92"/>
          <p:cNvGrpSpPr/>
          <p:nvPr/>
        </p:nvGrpSpPr>
        <p:grpSpPr>
          <a:xfrm>
            <a:off x="-1971586" y="2740757"/>
            <a:ext cx="4977998" cy="4032984"/>
            <a:chOff x="-1971586" y="2740757"/>
            <a:chExt cx="4977998" cy="4032984"/>
          </a:xfrm>
        </p:grpSpPr>
        <p:sp>
          <p:nvSpPr>
            <p:cNvPr id="488" name="Google Shape;488;p92"/>
            <p:cNvSpPr/>
            <p:nvPr/>
          </p:nvSpPr>
          <p:spPr>
            <a:xfrm rot="-3300479" flipH="1">
              <a:off x="663484" y="1760763"/>
              <a:ext cx="292957" cy="5156786"/>
            </a:xfrm>
            <a:prstGeom prst="rect">
              <a:avLst/>
            </a:prstGeom>
            <a:solidFill>
              <a:srgbClr val="CC0000"/>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89" name="Google Shape;489;p92"/>
            <p:cNvSpPr/>
            <p:nvPr/>
          </p:nvSpPr>
          <p:spPr>
            <a:xfrm rot="-3300479" flipH="1">
              <a:off x="539171" y="1938393"/>
              <a:ext cx="292957" cy="5156786"/>
            </a:xfrm>
            <a:prstGeom prst="rect">
              <a:avLst/>
            </a:prstGeom>
            <a:solidFill>
              <a:schemeClr val="accen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90" name="Google Shape;490;p92"/>
            <p:cNvSpPr/>
            <p:nvPr/>
          </p:nvSpPr>
          <p:spPr>
            <a:xfrm rot="-3300479" flipH="1">
              <a:off x="415088" y="2115695"/>
              <a:ext cx="292957" cy="5156786"/>
            </a:xfrm>
            <a:prstGeom prst="rect">
              <a:avLst/>
            </a:prstGeom>
            <a:solidFill>
              <a:schemeClr val="accent6"/>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91" name="Google Shape;491;p92"/>
            <p:cNvSpPr/>
            <p:nvPr/>
          </p:nvSpPr>
          <p:spPr>
            <a:xfrm rot="-3300479" flipH="1">
              <a:off x="290782" y="2293315"/>
              <a:ext cx="292957" cy="5156786"/>
            </a:xfrm>
            <a:prstGeom prst="rect">
              <a:avLst/>
            </a:prstGeom>
            <a:solidFill>
              <a:srgbClr val="38761D"/>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92" name="Google Shape;492;p92"/>
            <p:cNvSpPr/>
            <p:nvPr/>
          </p:nvSpPr>
          <p:spPr>
            <a:xfrm rot="-3300479" flipH="1">
              <a:off x="166692" y="2470627"/>
              <a:ext cx="292957" cy="5156786"/>
            </a:xfrm>
            <a:prstGeom prst="rect">
              <a:avLst/>
            </a:prstGeom>
            <a:solidFill>
              <a:srgbClr val="3D85C6"/>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93" name="Google Shape;493;p92"/>
            <p:cNvSpPr/>
            <p:nvPr/>
          </p:nvSpPr>
          <p:spPr>
            <a:xfrm rot="-3301579" flipH="1">
              <a:off x="91721" y="2622598"/>
              <a:ext cx="230286" cy="5156786"/>
            </a:xfrm>
            <a:prstGeom prst="rect">
              <a:avLst/>
            </a:prstGeom>
            <a:solidFill>
              <a:srgbClr val="674EA7"/>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wo columns 6">
  <p:cSld name="TITLE_AND_TWO_COLUMNS_6">
    <p:spTree>
      <p:nvGrpSpPr>
        <p:cNvPr id="1" name="Shape 494"/>
        <p:cNvGrpSpPr/>
        <p:nvPr/>
      </p:nvGrpSpPr>
      <p:grpSpPr>
        <a:xfrm>
          <a:off x="0" y="0"/>
          <a:ext cx="0" cy="0"/>
          <a:chOff x="0" y="0"/>
          <a:chExt cx="0" cy="0"/>
        </a:xfrm>
      </p:grpSpPr>
      <p:sp>
        <p:nvSpPr>
          <p:cNvPr id="495" name="Google Shape;495;p93"/>
          <p:cNvSpPr/>
          <p:nvPr/>
        </p:nvSpPr>
        <p:spPr>
          <a:xfrm>
            <a:off x="-45900" y="-38900"/>
            <a:ext cx="9236100" cy="1547100"/>
          </a:xfrm>
          <a:prstGeom prst="rect">
            <a:avLst/>
          </a:prstGeom>
          <a:solidFill>
            <a:srgbClr val="737373"/>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96" name="Google Shape;496;p9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97" name="Google Shape;497;p93"/>
          <p:cNvSpPr txBox="1">
            <a:spLocks noGrp="1"/>
          </p:cNvSpPr>
          <p:nvPr>
            <p:ph type="title" idx="2"/>
          </p:nvPr>
        </p:nvSpPr>
        <p:spPr>
          <a:xfrm>
            <a:off x="311700" y="1921700"/>
            <a:ext cx="3941100" cy="3543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Montserrat"/>
              <a:buNone/>
              <a:defRPr sz="1600">
                <a:latin typeface="Montserrat"/>
                <a:ea typeface="Montserrat"/>
                <a:cs typeface="Montserrat"/>
                <a:sym typeface="Montserrat"/>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98" name="Google Shape;498;p93"/>
          <p:cNvSpPr txBox="1">
            <a:spLocks noGrp="1"/>
          </p:cNvSpPr>
          <p:nvPr>
            <p:ph type="title" idx="3"/>
          </p:nvPr>
        </p:nvSpPr>
        <p:spPr>
          <a:xfrm>
            <a:off x="4598225" y="1921700"/>
            <a:ext cx="4234200" cy="3543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Montserrat"/>
              <a:buNone/>
              <a:defRPr sz="1600">
                <a:latin typeface="Montserrat"/>
                <a:ea typeface="Montserrat"/>
                <a:cs typeface="Montserrat"/>
                <a:sym typeface="Montserrat"/>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grpSp>
        <p:nvGrpSpPr>
          <p:cNvPr id="499" name="Google Shape;499;p93"/>
          <p:cNvGrpSpPr/>
          <p:nvPr/>
        </p:nvGrpSpPr>
        <p:grpSpPr>
          <a:xfrm>
            <a:off x="-1971586" y="2740757"/>
            <a:ext cx="4977998" cy="4032984"/>
            <a:chOff x="-1971586" y="2740757"/>
            <a:chExt cx="4977998" cy="4032984"/>
          </a:xfrm>
        </p:grpSpPr>
        <p:sp>
          <p:nvSpPr>
            <p:cNvPr id="500" name="Google Shape;500;p93"/>
            <p:cNvSpPr/>
            <p:nvPr/>
          </p:nvSpPr>
          <p:spPr>
            <a:xfrm rot="-3300479" flipH="1">
              <a:off x="663484" y="1760763"/>
              <a:ext cx="292957" cy="5156786"/>
            </a:xfrm>
            <a:prstGeom prst="rect">
              <a:avLst/>
            </a:prstGeom>
            <a:solidFill>
              <a:srgbClr val="CC0000"/>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01" name="Google Shape;501;p93"/>
            <p:cNvSpPr/>
            <p:nvPr/>
          </p:nvSpPr>
          <p:spPr>
            <a:xfrm rot="-3300479" flipH="1">
              <a:off x="539171" y="1938393"/>
              <a:ext cx="292957" cy="5156786"/>
            </a:xfrm>
            <a:prstGeom prst="rect">
              <a:avLst/>
            </a:prstGeom>
            <a:solidFill>
              <a:schemeClr val="accen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02" name="Google Shape;502;p93"/>
            <p:cNvSpPr/>
            <p:nvPr/>
          </p:nvSpPr>
          <p:spPr>
            <a:xfrm rot="-3300479" flipH="1">
              <a:off x="415088" y="2115695"/>
              <a:ext cx="292957" cy="5156786"/>
            </a:xfrm>
            <a:prstGeom prst="rect">
              <a:avLst/>
            </a:prstGeom>
            <a:solidFill>
              <a:schemeClr val="accent6"/>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03" name="Google Shape;503;p93"/>
            <p:cNvSpPr/>
            <p:nvPr/>
          </p:nvSpPr>
          <p:spPr>
            <a:xfrm rot="-3300479" flipH="1">
              <a:off x="290782" y="2293315"/>
              <a:ext cx="292957" cy="5156786"/>
            </a:xfrm>
            <a:prstGeom prst="rect">
              <a:avLst/>
            </a:prstGeom>
            <a:solidFill>
              <a:srgbClr val="38761D"/>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04" name="Google Shape;504;p93"/>
            <p:cNvSpPr/>
            <p:nvPr/>
          </p:nvSpPr>
          <p:spPr>
            <a:xfrm rot="-3300479" flipH="1">
              <a:off x="166692" y="2470627"/>
              <a:ext cx="292957" cy="5156786"/>
            </a:xfrm>
            <a:prstGeom prst="rect">
              <a:avLst/>
            </a:prstGeom>
            <a:solidFill>
              <a:srgbClr val="3D85C6"/>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05" name="Google Shape;505;p93"/>
            <p:cNvSpPr/>
            <p:nvPr/>
          </p:nvSpPr>
          <p:spPr>
            <a:xfrm rot="-3301579" flipH="1">
              <a:off x="91721" y="2622598"/>
              <a:ext cx="230286" cy="5156786"/>
            </a:xfrm>
            <a:prstGeom prst="rect">
              <a:avLst/>
            </a:prstGeom>
            <a:solidFill>
              <a:srgbClr val="674EA7"/>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wo columns 1 1">
  <p:cSld name="TITLE_AND_TWO_COLUMNS_1_1">
    <p:spTree>
      <p:nvGrpSpPr>
        <p:cNvPr id="1" name="Shape 506"/>
        <p:cNvGrpSpPr/>
        <p:nvPr/>
      </p:nvGrpSpPr>
      <p:grpSpPr>
        <a:xfrm>
          <a:off x="0" y="0"/>
          <a:ext cx="0" cy="0"/>
          <a:chOff x="0" y="0"/>
          <a:chExt cx="0" cy="0"/>
        </a:xfrm>
      </p:grpSpPr>
      <p:sp>
        <p:nvSpPr>
          <p:cNvPr id="507" name="Google Shape;507;p94"/>
          <p:cNvSpPr/>
          <p:nvPr/>
        </p:nvSpPr>
        <p:spPr>
          <a:xfrm>
            <a:off x="-45900" y="-38900"/>
            <a:ext cx="9236100" cy="1547100"/>
          </a:xfrm>
          <a:prstGeom prst="rect">
            <a:avLst/>
          </a:prstGeom>
          <a:solidFill>
            <a:srgbClr val="737373"/>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08" name="Google Shape;508;p9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9" name="Google Shape;509;p94"/>
          <p:cNvSpPr txBox="1">
            <a:spLocks noGrp="1"/>
          </p:cNvSpPr>
          <p:nvPr>
            <p:ph type="title" idx="2"/>
          </p:nvPr>
        </p:nvSpPr>
        <p:spPr>
          <a:xfrm>
            <a:off x="311700" y="1921700"/>
            <a:ext cx="3941100" cy="3543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Montserrat"/>
              <a:buNone/>
              <a:defRPr sz="1600">
                <a:latin typeface="Montserrat"/>
                <a:ea typeface="Montserrat"/>
                <a:cs typeface="Montserrat"/>
                <a:sym typeface="Montserrat"/>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10" name="Google Shape;510;p94"/>
          <p:cNvSpPr txBox="1">
            <a:spLocks noGrp="1"/>
          </p:cNvSpPr>
          <p:nvPr>
            <p:ph type="title" idx="3"/>
          </p:nvPr>
        </p:nvSpPr>
        <p:spPr>
          <a:xfrm>
            <a:off x="4598225" y="1921700"/>
            <a:ext cx="4234200" cy="3543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Montserrat"/>
              <a:buNone/>
              <a:defRPr sz="1600">
                <a:latin typeface="Montserrat"/>
                <a:ea typeface="Montserrat"/>
                <a:cs typeface="Montserrat"/>
                <a:sym typeface="Montserrat"/>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grpSp>
        <p:nvGrpSpPr>
          <p:cNvPr id="511" name="Google Shape;511;p94"/>
          <p:cNvGrpSpPr/>
          <p:nvPr/>
        </p:nvGrpSpPr>
        <p:grpSpPr>
          <a:xfrm>
            <a:off x="-1971586" y="2740757"/>
            <a:ext cx="4977998" cy="4032984"/>
            <a:chOff x="-1971586" y="2740757"/>
            <a:chExt cx="4977998" cy="4032984"/>
          </a:xfrm>
        </p:grpSpPr>
        <p:sp>
          <p:nvSpPr>
            <p:cNvPr id="512" name="Google Shape;512;p94"/>
            <p:cNvSpPr/>
            <p:nvPr/>
          </p:nvSpPr>
          <p:spPr>
            <a:xfrm rot="-3300479" flipH="1">
              <a:off x="663484" y="1760763"/>
              <a:ext cx="292957" cy="5156786"/>
            </a:xfrm>
            <a:prstGeom prst="rect">
              <a:avLst/>
            </a:prstGeom>
            <a:solidFill>
              <a:srgbClr val="CC0000"/>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13" name="Google Shape;513;p94"/>
            <p:cNvSpPr/>
            <p:nvPr/>
          </p:nvSpPr>
          <p:spPr>
            <a:xfrm rot="-3300479" flipH="1">
              <a:off x="539171" y="1938393"/>
              <a:ext cx="292957" cy="5156786"/>
            </a:xfrm>
            <a:prstGeom prst="rect">
              <a:avLst/>
            </a:prstGeom>
            <a:solidFill>
              <a:schemeClr val="accen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14" name="Google Shape;514;p94"/>
            <p:cNvSpPr/>
            <p:nvPr/>
          </p:nvSpPr>
          <p:spPr>
            <a:xfrm rot="-3300479" flipH="1">
              <a:off x="415088" y="2115695"/>
              <a:ext cx="292957" cy="5156786"/>
            </a:xfrm>
            <a:prstGeom prst="rect">
              <a:avLst/>
            </a:prstGeom>
            <a:solidFill>
              <a:schemeClr val="accent6"/>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15" name="Google Shape;515;p94"/>
            <p:cNvSpPr/>
            <p:nvPr/>
          </p:nvSpPr>
          <p:spPr>
            <a:xfrm rot="-3300479" flipH="1">
              <a:off x="290782" y="2293315"/>
              <a:ext cx="292957" cy="5156786"/>
            </a:xfrm>
            <a:prstGeom prst="rect">
              <a:avLst/>
            </a:prstGeom>
            <a:solidFill>
              <a:srgbClr val="38761D"/>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16" name="Google Shape;516;p94"/>
            <p:cNvSpPr/>
            <p:nvPr/>
          </p:nvSpPr>
          <p:spPr>
            <a:xfrm rot="-3300479" flipH="1">
              <a:off x="166692" y="2470627"/>
              <a:ext cx="292957" cy="5156786"/>
            </a:xfrm>
            <a:prstGeom prst="rect">
              <a:avLst/>
            </a:prstGeom>
            <a:solidFill>
              <a:srgbClr val="3D85C6"/>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17" name="Google Shape;517;p94"/>
            <p:cNvSpPr/>
            <p:nvPr/>
          </p:nvSpPr>
          <p:spPr>
            <a:xfrm rot="-3301579" flipH="1">
              <a:off x="91721" y="2622598"/>
              <a:ext cx="230286" cy="5156786"/>
            </a:xfrm>
            <a:prstGeom prst="rect">
              <a:avLst/>
            </a:prstGeom>
            <a:solidFill>
              <a:srgbClr val="674EA7"/>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21"/>
        <p:cNvGrpSpPr/>
        <p:nvPr/>
      </p:nvGrpSpPr>
      <p:grpSpPr>
        <a:xfrm>
          <a:off x="0" y="0"/>
          <a:ext cx="0" cy="0"/>
          <a:chOff x="0" y="0"/>
          <a:chExt cx="0" cy="0"/>
        </a:xfrm>
      </p:grpSpPr>
      <p:sp>
        <p:nvSpPr>
          <p:cNvPr id="522" name="Google Shape;522;p96"/>
          <p:cNvSpPr txBox="1">
            <a:spLocks noGrp="1"/>
          </p:cNvSpPr>
          <p:nvPr>
            <p:ph type="ctrTitle"/>
          </p:nvPr>
        </p:nvSpPr>
        <p:spPr>
          <a:xfrm>
            <a:off x="2565650" y="1214475"/>
            <a:ext cx="5944200" cy="2052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434343"/>
              </a:buClr>
              <a:buSzPts val="5000"/>
              <a:buFont typeface="Montserrat"/>
              <a:buNone/>
              <a:defRPr sz="5000" b="1">
                <a:solidFill>
                  <a:srgbClr val="434343"/>
                </a:solidFill>
                <a:latin typeface="Montserrat"/>
                <a:ea typeface="Montserrat"/>
                <a:cs typeface="Montserrat"/>
                <a:sym typeface="Montserrat"/>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23" name="Google Shape;523;p96"/>
          <p:cNvSpPr txBox="1">
            <a:spLocks noGrp="1"/>
          </p:cNvSpPr>
          <p:nvPr>
            <p:ph type="subTitle" idx="1"/>
          </p:nvPr>
        </p:nvSpPr>
        <p:spPr>
          <a:xfrm>
            <a:off x="2641850" y="3038475"/>
            <a:ext cx="5311800" cy="792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rgbClr val="000000"/>
              </a:buClr>
              <a:buSzPts val="1800"/>
              <a:buFont typeface="Montserrat"/>
              <a:buNone/>
              <a:defRPr sz="1800">
                <a:solidFill>
                  <a:srgbClr val="000000"/>
                </a:solidFill>
                <a:latin typeface="Montserrat"/>
                <a:ea typeface="Montserrat"/>
                <a:cs typeface="Montserrat"/>
                <a:sym typeface="Montserrat"/>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grpSp>
        <p:nvGrpSpPr>
          <p:cNvPr id="524" name="Google Shape;524;p96"/>
          <p:cNvGrpSpPr/>
          <p:nvPr/>
        </p:nvGrpSpPr>
        <p:grpSpPr>
          <a:xfrm>
            <a:off x="514350" y="1"/>
            <a:ext cx="1283514" cy="5143046"/>
            <a:chOff x="0" y="0"/>
            <a:chExt cx="3422703" cy="14540700"/>
          </a:xfrm>
        </p:grpSpPr>
        <p:sp>
          <p:nvSpPr>
            <p:cNvPr id="525" name="Google Shape;525;p96"/>
            <p:cNvSpPr/>
            <p:nvPr/>
          </p:nvSpPr>
          <p:spPr>
            <a:xfrm>
              <a:off x="1140902" y="0"/>
              <a:ext cx="1140900" cy="14540700"/>
            </a:xfrm>
            <a:prstGeom prst="rect">
              <a:avLst/>
            </a:prstGeom>
            <a:solidFill>
              <a:srgbClr val="401385">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26" name="Google Shape;526;p96"/>
            <p:cNvSpPr/>
            <p:nvPr/>
          </p:nvSpPr>
          <p:spPr>
            <a:xfrm>
              <a:off x="2281803" y="0"/>
              <a:ext cx="1140900" cy="14540700"/>
            </a:xfrm>
            <a:prstGeom prst="rect">
              <a:avLst/>
            </a:prstGeom>
            <a:solidFill>
              <a:srgbClr val="0080C0">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27" name="Google Shape;527;p96"/>
            <p:cNvSpPr/>
            <p:nvPr/>
          </p:nvSpPr>
          <p:spPr>
            <a:xfrm>
              <a:off x="0" y="0"/>
              <a:ext cx="1140900" cy="14540700"/>
            </a:xfrm>
            <a:prstGeom prst="rect">
              <a:avLst/>
            </a:prstGeom>
            <a:solidFill>
              <a:srgbClr val="6ACA3E">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2">
    <p:spTree>
      <p:nvGrpSpPr>
        <p:cNvPr id="1" name="Shape 528"/>
        <p:cNvGrpSpPr/>
        <p:nvPr/>
      </p:nvGrpSpPr>
      <p:grpSpPr>
        <a:xfrm>
          <a:off x="0" y="0"/>
          <a:ext cx="0" cy="0"/>
          <a:chOff x="0" y="0"/>
          <a:chExt cx="0" cy="0"/>
        </a:xfrm>
      </p:grpSpPr>
      <p:sp>
        <p:nvSpPr>
          <p:cNvPr id="529" name="Google Shape;529;p97"/>
          <p:cNvSpPr txBox="1">
            <a:spLocks noGrp="1"/>
          </p:cNvSpPr>
          <p:nvPr>
            <p:ph type="title"/>
          </p:nvPr>
        </p:nvSpPr>
        <p:spPr>
          <a:xfrm>
            <a:off x="553075" y="1830600"/>
            <a:ext cx="30699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34343"/>
              </a:buClr>
              <a:buSzPts val="3000"/>
              <a:buFont typeface="Montserrat"/>
              <a:buNone/>
              <a:defRPr sz="3000" b="1">
                <a:solidFill>
                  <a:srgbClr val="434343"/>
                </a:solidFill>
                <a:latin typeface="Montserrat"/>
                <a:ea typeface="Montserrat"/>
                <a:cs typeface="Montserrat"/>
                <a:sym typeface="Montserrat"/>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grpSp>
        <p:nvGrpSpPr>
          <p:cNvPr id="530" name="Google Shape;530;p97"/>
          <p:cNvGrpSpPr/>
          <p:nvPr/>
        </p:nvGrpSpPr>
        <p:grpSpPr>
          <a:xfrm>
            <a:off x="3930245" y="-7767"/>
            <a:ext cx="1283514" cy="5159040"/>
            <a:chOff x="0" y="0"/>
            <a:chExt cx="3422703" cy="14540700"/>
          </a:xfrm>
        </p:grpSpPr>
        <p:sp>
          <p:nvSpPr>
            <p:cNvPr id="531" name="Google Shape;531;p97"/>
            <p:cNvSpPr/>
            <p:nvPr/>
          </p:nvSpPr>
          <p:spPr>
            <a:xfrm>
              <a:off x="1140902" y="0"/>
              <a:ext cx="1140900" cy="14540700"/>
            </a:xfrm>
            <a:prstGeom prst="rect">
              <a:avLst/>
            </a:prstGeom>
            <a:solidFill>
              <a:srgbClr val="401385">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32" name="Google Shape;532;p97"/>
            <p:cNvSpPr/>
            <p:nvPr/>
          </p:nvSpPr>
          <p:spPr>
            <a:xfrm>
              <a:off x="2281803" y="0"/>
              <a:ext cx="1140900" cy="14540700"/>
            </a:xfrm>
            <a:prstGeom prst="rect">
              <a:avLst/>
            </a:prstGeom>
            <a:solidFill>
              <a:srgbClr val="0080C0">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33" name="Google Shape;533;p97"/>
            <p:cNvSpPr/>
            <p:nvPr/>
          </p:nvSpPr>
          <p:spPr>
            <a:xfrm>
              <a:off x="0" y="0"/>
              <a:ext cx="1140900" cy="14540700"/>
            </a:xfrm>
            <a:prstGeom prst="rect">
              <a:avLst/>
            </a:prstGeom>
            <a:solidFill>
              <a:srgbClr val="6ACA3E">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
        <p:nvSpPr>
          <p:cNvPr id="534" name="Google Shape;534;p97"/>
          <p:cNvSpPr txBox="1">
            <a:spLocks noGrp="1"/>
          </p:cNvSpPr>
          <p:nvPr>
            <p:ph type="title" idx="2"/>
          </p:nvPr>
        </p:nvSpPr>
        <p:spPr>
          <a:xfrm>
            <a:off x="5311950" y="404075"/>
            <a:ext cx="3732600" cy="3543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Montserrat"/>
              <a:buNone/>
              <a:defRPr sz="1600">
                <a:latin typeface="Montserrat"/>
                <a:ea typeface="Montserrat"/>
                <a:cs typeface="Montserrat"/>
                <a:sym typeface="Montserrat"/>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35"/>
        <p:cNvGrpSpPr/>
        <p:nvPr/>
      </p:nvGrpSpPr>
      <p:grpSpPr>
        <a:xfrm>
          <a:off x="0" y="0"/>
          <a:ext cx="0" cy="0"/>
          <a:chOff x="0" y="0"/>
          <a:chExt cx="0" cy="0"/>
        </a:xfrm>
      </p:grpSpPr>
      <p:sp>
        <p:nvSpPr>
          <p:cNvPr id="536" name="Google Shape;536;p98"/>
          <p:cNvSpPr/>
          <p:nvPr/>
        </p:nvSpPr>
        <p:spPr>
          <a:xfrm>
            <a:off x="-45900" y="-38900"/>
            <a:ext cx="9236100" cy="1547100"/>
          </a:xfrm>
          <a:prstGeom prst="rect">
            <a:avLst/>
          </a:prstGeom>
          <a:solidFill>
            <a:srgbClr val="737373"/>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37" name="Google Shape;537;p9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98"/>
          <p:cNvSpPr txBox="1">
            <a:spLocks noGrp="1"/>
          </p:cNvSpPr>
          <p:nvPr>
            <p:ph type="title" idx="2"/>
          </p:nvPr>
        </p:nvSpPr>
        <p:spPr>
          <a:xfrm>
            <a:off x="311700" y="1921700"/>
            <a:ext cx="3941100" cy="3543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Montserrat"/>
              <a:buNone/>
              <a:defRPr sz="1600">
                <a:latin typeface="Montserrat"/>
                <a:ea typeface="Montserrat"/>
                <a:cs typeface="Montserrat"/>
                <a:sym typeface="Montserrat"/>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39" name="Google Shape;539;p98"/>
          <p:cNvSpPr txBox="1">
            <a:spLocks noGrp="1"/>
          </p:cNvSpPr>
          <p:nvPr>
            <p:ph type="title" idx="3"/>
          </p:nvPr>
        </p:nvSpPr>
        <p:spPr>
          <a:xfrm>
            <a:off x="4598225" y="1921700"/>
            <a:ext cx="4234200" cy="3543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Font typeface="Montserrat"/>
              <a:buNone/>
              <a:defRPr sz="1600">
                <a:latin typeface="Montserrat"/>
                <a:ea typeface="Montserrat"/>
                <a:cs typeface="Montserrat"/>
                <a:sym typeface="Montserrat"/>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grpSp>
        <p:nvGrpSpPr>
          <p:cNvPr id="540" name="Google Shape;540;p98"/>
          <p:cNvGrpSpPr/>
          <p:nvPr/>
        </p:nvGrpSpPr>
        <p:grpSpPr>
          <a:xfrm rot="-2700000">
            <a:off x="-210619" y="3354711"/>
            <a:ext cx="1283683" cy="2644486"/>
            <a:chOff x="0" y="0"/>
            <a:chExt cx="3422703" cy="14540700"/>
          </a:xfrm>
        </p:grpSpPr>
        <p:sp>
          <p:nvSpPr>
            <p:cNvPr id="541" name="Google Shape;541;p98"/>
            <p:cNvSpPr/>
            <p:nvPr/>
          </p:nvSpPr>
          <p:spPr>
            <a:xfrm>
              <a:off x="1140902" y="0"/>
              <a:ext cx="1140900" cy="14540700"/>
            </a:xfrm>
            <a:prstGeom prst="rect">
              <a:avLst/>
            </a:prstGeom>
            <a:solidFill>
              <a:srgbClr val="401385">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42" name="Google Shape;542;p98"/>
            <p:cNvSpPr/>
            <p:nvPr/>
          </p:nvSpPr>
          <p:spPr>
            <a:xfrm>
              <a:off x="2281803" y="0"/>
              <a:ext cx="1140900" cy="14540700"/>
            </a:xfrm>
            <a:prstGeom prst="rect">
              <a:avLst/>
            </a:prstGeom>
            <a:solidFill>
              <a:srgbClr val="0080C0">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43" name="Google Shape;543;p98"/>
            <p:cNvSpPr/>
            <p:nvPr/>
          </p:nvSpPr>
          <p:spPr>
            <a:xfrm>
              <a:off x="0" y="0"/>
              <a:ext cx="1140900" cy="14540700"/>
            </a:xfrm>
            <a:prstGeom prst="rect">
              <a:avLst/>
            </a:prstGeom>
            <a:solidFill>
              <a:srgbClr val="6ACA3E">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44"/>
        <p:cNvGrpSpPr/>
        <p:nvPr/>
      </p:nvGrpSpPr>
      <p:grpSpPr>
        <a:xfrm>
          <a:off x="0" y="0"/>
          <a:ext cx="0" cy="0"/>
          <a:chOff x="0" y="0"/>
          <a:chExt cx="0" cy="0"/>
        </a:xfrm>
      </p:grpSpPr>
      <p:sp>
        <p:nvSpPr>
          <p:cNvPr id="545" name="Google Shape;545;p99"/>
          <p:cNvSpPr/>
          <p:nvPr/>
        </p:nvSpPr>
        <p:spPr>
          <a:xfrm>
            <a:off x="-45900" y="-38900"/>
            <a:ext cx="9236100" cy="1547100"/>
          </a:xfrm>
          <a:prstGeom prst="rect">
            <a:avLst/>
          </a:prstGeom>
          <a:solidFill>
            <a:srgbClr val="737373"/>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46" name="Google Shape;546;p9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47" name="Google Shape;547;p99"/>
          <p:cNvGrpSpPr/>
          <p:nvPr/>
        </p:nvGrpSpPr>
        <p:grpSpPr>
          <a:xfrm rot="-2700000">
            <a:off x="-210619" y="3354711"/>
            <a:ext cx="1283683" cy="2644486"/>
            <a:chOff x="0" y="0"/>
            <a:chExt cx="3422703" cy="14540700"/>
          </a:xfrm>
        </p:grpSpPr>
        <p:sp>
          <p:nvSpPr>
            <p:cNvPr id="548" name="Google Shape;548;p99"/>
            <p:cNvSpPr/>
            <p:nvPr/>
          </p:nvSpPr>
          <p:spPr>
            <a:xfrm>
              <a:off x="1140902" y="0"/>
              <a:ext cx="1140900" cy="14540700"/>
            </a:xfrm>
            <a:prstGeom prst="rect">
              <a:avLst/>
            </a:prstGeom>
            <a:solidFill>
              <a:srgbClr val="401385">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49" name="Google Shape;549;p99"/>
            <p:cNvSpPr/>
            <p:nvPr/>
          </p:nvSpPr>
          <p:spPr>
            <a:xfrm>
              <a:off x="2281803" y="0"/>
              <a:ext cx="1140900" cy="14540700"/>
            </a:xfrm>
            <a:prstGeom prst="rect">
              <a:avLst/>
            </a:prstGeom>
            <a:solidFill>
              <a:srgbClr val="0080C0">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50" name="Google Shape;550;p99"/>
            <p:cNvSpPr/>
            <p:nvPr/>
          </p:nvSpPr>
          <p:spPr>
            <a:xfrm>
              <a:off x="0" y="0"/>
              <a:ext cx="1140900" cy="14540700"/>
            </a:xfrm>
            <a:prstGeom prst="rect">
              <a:avLst/>
            </a:prstGeom>
            <a:solidFill>
              <a:srgbClr val="6ACA3E">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
        <p:nvSpPr>
          <p:cNvPr id="551" name="Google Shape;551;p99"/>
          <p:cNvSpPr txBox="1">
            <a:spLocks noGrp="1"/>
          </p:cNvSpPr>
          <p:nvPr>
            <p:ph type="title" idx="2"/>
          </p:nvPr>
        </p:nvSpPr>
        <p:spPr>
          <a:xfrm>
            <a:off x="311700" y="1921700"/>
            <a:ext cx="8520600" cy="354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Font typeface="Montserrat"/>
              <a:buNone/>
              <a:defRPr sz="1600">
                <a:latin typeface="Montserrat"/>
                <a:ea typeface="Montserrat"/>
                <a:cs typeface="Montserrat"/>
                <a:sym typeface="Montserrat"/>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ection title and description 2 1">
  <p:cSld name="SECTION_TITLE_AND_DESCRIPTION_2_1">
    <p:spTree>
      <p:nvGrpSpPr>
        <p:cNvPr id="1" name="Shape 552"/>
        <p:cNvGrpSpPr/>
        <p:nvPr/>
      </p:nvGrpSpPr>
      <p:grpSpPr>
        <a:xfrm>
          <a:off x="0" y="0"/>
          <a:ext cx="0" cy="0"/>
          <a:chOff x="0" y="0"/>
          <a:chExt cx="0" cy="0"/>
        </a:xfrm>
      </p:grpSpPr>
      <p:sp>
        <p:nvSpPr>
          <p:cNvPr id="553" name="Google Shape;553;p100"/>
          <p:cNvSpPr/>
          <p:nvPr/>
        </p:nvSpPr>
        <p:spPr>
          <a:xfrm>
            <a:off x="0" y="0"/>
            <a:ext cx="4402800" cy="2137200"/>
          </a:xfrm>
          <a:prstGeom prst="rect">
            <a:avLst/>
          </a:prstGeom>
          <a:solidFill>
            <a:srgbClr val="737373"/>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54" name="Google Shape;554;p100"/>
          <p:cNvSpPr txBox="1">
            <a:spLocks noGrp="1"/>
          </p:cNvSpPr>
          <p:nvPr>
            <p:ph type="title"/>
          </p:nvPr>
        </p:nvSpPr>
        <p:spPr>
          <a:xfrm>
            <a:off x="94800" y="552275"/>
            <a:ext cx="4141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55" name="Google Shape;555;p100"/>
          <p:cNvSpPr txBox="1">
            <a:spLocks noGrp="1"/>
          </p:cNvSpPr>
          <p:nvPr>
            <p:ph type="subTitle" idx="1"/>
          </p:nvPr>
        </p:nvSpPr>
        <p:spPr>
          <a:xfrm>
            <a:off x="4819075" y="1230800"/>
            <a:ext cx="4045200" cy="1235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Montserrat"/>
              <a:buNone/>
              <a:defRPr sz="1600">
                <a:latin typeface="Montserrat"/>
                <a:ea typeface="Montserrat"/>
                <a:cs typeface="Montserrat"/>
                <a:sym typeface="Montserrat"/>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556" name="Google Shape;556;p100"/>
          <p:cNvGrpSpPr/>
          <p:nvPr/>
        </p:nvGrpSpPr>
        <p:grpSpPr>
          <a:xfrm rot="-5400000">
            <a:off x="6162501" y="-1772286"/>
            <a:ext cx="1232173" cy="4744630"/>
            <a:chOff x="0" y="0"/>
            <a:chExt cx="3422703" cy="14540700"/>
          </a:xfrm>
        </p:grpSpPr>
        <p:sp>
          <p:nvSpPr>
            <p:cNvPr id="557" name="Google Shape;557;p100"/>
            <p:cNvSpPr/>
            <p:nvPr/>
          </p:nvSpPr>
          <p:spPr>
            <a:xfrm>
              <a:off x="1140902" y="0"/>
              <a:ext cx="1140900" cy="14540700"/>
            </a:xfrm>
            <a:prstGeom prst="rect">
              <a:avLst/>
            </a:prstGeom>
            <a:solidFill>
              <a:srgbClr val="401385">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58" name="Google Shape;558;p100"/>
            <p:cNvSpPr/>
            <p:nvPr/>
          </p:nvSpPr>
          <p:spPr>
            <a:xfrm>
              <a:off x="2281803" y="0"/>
              <a:ext cx="1140900" cy="14540700"/>
            </a:xfrm>
            <a:prstGeom prst="rect">
              <a:avLst/>
            </a:prstGeom>
            <a:solidFill>
              <a:srgbClr val="0080C0">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59" name="Google Shape;559;p100"/>
            <p:cNvSpPr/>
            <p:nvPr/>
          </p:nvSpPr>
          <p:spPr>
            <a:xfrm>
              <a:off x="0" y="0"/>
              <a:ext cx="1140900" cy="14540700"/>
            </a:xfrm>
            <a:prstGeom prst="rect">
              <a:avLst/>
            </a:prstGeom>
            <a:solidFill>
              <a:srgbClr val="6ACA3E">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title and description 2 2">
  <p:cSld name="SECTION_TITLE_AND_DESCRIPTION_2_2">
    <p:spTree>
      <p:nvGrpSpPr>
        <p:cNvPr id="1" name="Shape 560"/>
        <p:cNvGrpSpPr/>
        <p:nvPr/>
      </p:nvGrpSpPr>
      <p:grpSpPr>
        <a:xfrm>
          <a:off x="0" y="0"/>
          <a:ext cx="0" cy="0"/>
          <a:chOff x="0" y="0"/>
          <a:chExt cx="0" cy="0"/>
        </a:xfrm>
      </p:grpSpPr>
      <p:sp>
        <p:nvSpPr>
          <p:cNvPr id="561" name="Google Shape;561;p101"/>
          <p:cNvSpPr txBox="1">
            <a:spLocks noGrp="1"/>
          </p:cNvSpPr>
          <p:nvPr>
            <p:ph type="title"/>
          </p:nvPr>
        </p:nvSpPr>
        <p:spPr>
          <a:xfrm>
            <a:off x="4240350" y="128275"/>
            <a:ext cx="4531800" cy="14823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Montserrat"/>
              <a:buNone/>
              <a:defRPr sz="3600" b="1">
                <a:latin typeface="Montserrat"/>
                <a:ea typeface="Montserrat"/>
                <a:cs typeface="Montserrat"/>
                <a:sym typeface="Montserrat"/>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62" name="Google Shape;562;p101"/>
          <p:cNvSpPr txBox="1">
            <a:spLocks noGrp="1"/>
          </p:cNvSpPr>
          <p:nvPr>
            <p:ph type="subTitle" idx="1"/>
          </p:nvPr>
        </p:nvSpPr>
        <p:spPr>
          <a:xfrm>
            <a:off x="4256325" y="1240975"/>
            <a:ext cx="4439400" cy="12351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Montserrat"/>
              <a:buNone/>
              <a:defRPr sz="1600">
                <a:latin typeface="Montserrat"/>
                <a:ea typeface="Montserrat"/>
                <a:cs typeface="Montserrat"/>
                <a:sym typeface="Montserrat"/>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563" name="Google Shape;563;p101"/>
          <p:cNvGrpSpPr/>
          <p:nvPr/>
        </p:nvGrpSpPr>
        <p:grpSpPr>
          <a:xfrm rot="-5400000">
            <a:off x="1253617" y="2591088"/>
            <a:ext cx="1283514" cy="3821296"/>
            <a:chOff x="0" y="0"/>
            <a:chExt cx="3422703" cy="14540700"/>
          </a:xfrm>
        </p:grpSpPr>
        <p:sp>
          <p:nvSpPr>
            <p:cNvPr id="564" name="Google Shape;564;p101"/>
            <p:cNvSpPr/>
            <p:nvPr/>
          </p:nvSpPr>
          <p:spPr>
            <a:xfrm>
              <a:off x="1140902" y="0"/>
              <a:ext cx="1140900" cy="14540700"/>
            </a:xfrm>
            <a:prstGeom prst="rect">
              <a:avLst/>
            </a:prstGeom>
            <a:solidFill>
              <a:srgbClr val="401385">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65" name="Google Shape;565;p101"/>
            <p:cNvSpPr/>
            <p:nvPr/>
          </p:nvSpPr>
          <p:spPr>
            <a:xfrm>
              <a:off x="2281803" y="0"/>
              <a:ext cx="1140900" cy="14540700"/>
            </a:xfrm>
            <a:prstGeom prst="rect">
              <a:avLst/>
            </a:prstGeom>
            <a:solidFill>
              <a:srgbClr val="0080C0">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66" name="Google Shape;566;p101"/>
            <p:cNvSpPr/>
            <p:nvPr/>
          </p:nvSpPr>
          <p:spPr>
            <a:xfrm>
              <a:off x="0" y="0"/>
              <a:ext cx="1140900" cy="14540700"/>
            </a:xfrm>
            <a:prstGeom prst="rect">
              <a:avLst/>
            </a:prstGeom>
            <a:solidFill>
              <a:srgbClr val="6ACA3E">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567"/>
        <p:cNvGrpSpPr/>
        <p:nvPr/>
      </p:nvGrpSpPr>
      <p:grpSpPr>
        <a:xfrm>
          <a:off x="0" y="0"/>
          <a:ext cx="0" cy="0"/>
          <a:chOff x="0" y="0"/>
          <a:chExt cx="0" cy="0"/>
        </a:xfrm>
      </p:grpSpPr>
      <p:sp>
        <p:nvSpPr>
          <p:cNvPr id="568" name="Google Shape;568;p102"/>
          <p:cNvSpPr/>
          <p:nvPr/>
        </p:nvSpPr>
        <p:spPr>
          <a:xfrm>
            <a:off x="0" y="1"/>
            <a:ext cx="3930300" cy="5143500"/>
          </a:xfrm>
          <a:prstGeom prst="rect">
            <a:avLst/>
          </a:prstGeom>
          <a:solidFill>
            <a:srgbClr val="737373"/>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nvGrpSpPr>
          <p:cNvPr id="569" name="Google Shape;569;p102"/>
          <p:cNvGrpSpPr/>
          <p:nvPr/>
        </p:nvGrpSpPr>
        <p:grpSpPr>
          <a:xfrm>
            <a:off x="3930243" y="0"/>
            <a:ext cx="1283514" cy="5143046"/>
            <a:chOff x="0" y="0"/>
            <a:chExt cx="3422703" cy="14540700"/>
          </a:xfrm>
        </p:grpSpPr>
        <p:sp>
          <p:nvSpPr>
            <p:cNvPr id="570" name="Google Shape;570;p102"/>
            <p:cNvSpPr/>
            <p:nvPr/>
          </p:nvSpPr>
          <p:spPr>
            <a:xfrm>
              <a:off x="1140902" y="0"/>
              <a:ext cx="1140900" cy="14540700"/>
            </a:xfrm>
            <a:prstGeom prst="rect">
              <a:avLst/>
            </a:prstGeom>
            <a:solidFill>
              <a:srgbClr val="401385">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71" name="Google Shape;571;p102"/>
            <p:cNvSpPr/>
            <p:nvPr/>
          </p:nvSpPr>
          <p:spPr>
            <a:xfrm>
              <a:off x="2281803" y="0"/>
              <a:ext cx="1140900" cy="14540700"/>
            </a:xfrm>
            <a:prstGeom prst="rect">
              <a:avLst/>
            </a:prstGeom>
            <a:solidFill>
              <a:srgbClr val="0080C0">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72" name="Google Shape;572;p102"/>
            <p:cNvSpPr/>
            <p:nvPr/>
          </p:nvSpPr>
          <p:spPr>
            <a:xfrm>
              <a:off x="0" y="0"/>
              <a:ext cx="1140900" cy="14540700"/>
            </a:xfrm>
            <a:prstGeom prst="rect">
              <a:avLst/>
            </a:prstGeom>
            <a:solidFill>
              <a:srgbClr val="6ACA3E">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
        <p:nvSpPr>
          <p:cNvPr id="573" name="Google Shape;573;p102"/>
          <p:cNvSpPr txBox="1">
            <a:spLocks noGrp="1"/>
          </p:cNvSpPr>
          <p:nvPr>
            <p:ph type="title"/>
          </p:nvPr>
        </p:nvSpPr>
        <p:spPr>
          <a:xfrm>
            <a:off x="5438650" y="1455650"/>
            <a:ext cx="3609900" cy="14823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Font typeface="Montserrat"/>
              <a:buNone/>
              <a:defRPr sz="2100" b="1">
                <a:latin typeface="Montserrat"/>
                <a:ea typeface="Montserrat"/>
                <a:cs typeface="Montserrat"/>
                <a:sym typeface="Montserrat"/>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74" name="Google Shape;574;p102"/>
          <p:cNvSpPr txBox="1">
            <a:spLocks noGrp="1"/>
          </p:cNvSpPr>
          <p:nvPr>
            <p:ph type="subTitle" idx="1"/>
          </p:nvPr>
        </p:nvSpPr>
        <p:spPr>
          <a:xfrm>
            <a:off x="5451375" y="2796950"/>
            <a:ext cx="3536400" cy="69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200"/>
              <a:buFont typeface="Montserrat"/>
              <a:buNone/>
              <a:defRPr sz="1200">
                <a:latin typeface="Montserrat"/>
                <a:ea typeface="Montserrat"/>
                <a:cs typeface="Montserrat"/>
                <a:sym typeface="Montserrat"/>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75" name="Google Shape;575;p102"/>
          <p:cNvSpPr txBox="1">
            <a:spLocks noGrp="1"/>
          </p:cNvSpPr>
          <p:nvPr>
            <p:ph type="title" idx="2"/>
          </p:nvPr>
        </p:nvSpPr>
        <p:spPr>
          <a:xfrm>
            <a:off x="160200" y="1552500"/>
            <a:ext cx="3609900" cy="14823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2100"/>
              <a:buFont typeface="Montserrat"/>
              <a:buNone/>
              <a:defRPr sz="2100" b="1">
                <a:solidFill>
                  <a:srgbClr val="FFFFFF"/>
                </a:solidFill>
                <a:latin typeface="Montserrat"/>
                <a:ea typeface="Montserrat"/>
                <a:cs typeface="Montserrat"/>
                <a:sym typeface="Montserrat"/>
              </a:defRPr>
            </a:lvl1pPr>
            <a:lvl2pPr lvl="1" algn="ctr" rtl="0">
              <a:spcBef>
                <a:spcPts val="0"/>
              </a:spcBef>
              <a:spcAft>
                <a:spcPts val="0"/>
              </a:spcAft>
              <a:buClr>
                <a:srgbClr val="FFFFFF"/>
              </a:buClr>
              <a:buSzPts val="4200"/>
              <a:buNone/>
              <a:defRPr sz="4200">
                <a:solidFill>
                  <a:srgbClr val="FFFFFF"/>
                </a:solidFill>
              </a:defRPr>
            </a:lvl2pPr>
            <a:lvl3pPr lvl="2" algn="ctr" rtl="0">
              <a:spcBef>
                <a:spcPts val="0"/>
              </a:spcBef>
              <a:spcAft>
                <a:spcPts val="0"/>
              </a:spcAft>
              <a:buClr>
                <a:srgbClr val="FFFFFF"/>
              </a:buClr>
              <a:buSzPts val="4200"/>
              <a:buNone/>
              <a:defRPr sz="4200">
                <a:solidFill>
                  <a:srgbClr val="FFFFFF"/>
                </a:solidFill>
              </a:defRPr>
            </a:lvl3pPr>
            <a:lvl4pPr lvl="3" algn="ctr" rtl="0">
              <a:spcBef>
                <a:spcPts val="0"/>
              </a:spcBef>
              <a:spcAft>
                <a:spcPts val="0"/>
              </a:spcAft>
              <a:buClr>
                <a:srgbClr val="FFFFFF"/>
              </a:buClr>
              <a:buSzPts val="4200"/>
              <a:buNone/>
              <a:defRPr sz="4200">
                <a:solidFill>
                  <a:srgbClr val="FFFFFF"/>
                </a:solidFill>
              </a:defRPr>
            </a:lvl4pPr>
            <a:lvl5pPr lvl="4" algn="ctr" rtl="0">
              <a:spcBef>
                <a:spcPts val="0"/>
              </a:spcBef>
              <a:spcAft>
                <a:spcPts val="0"/>
              </a:spcAft>
              <a:buClr>
                <a:srgbClr val="FFFFFF"/>
              </a:buClr>
              <a:buSzPts val="4200"/>
              <a:buNone/>
              <a:defRPr sz="4200">
                <a:solidFill>
                  <a:srgbClr val="FFFFFF"/>
                </a:solidFill>
              </a:defRPr>
            </a:lvl5pPr>
            <a:lvl6pPr lvl="5" algn="ctr" rtl="0">
              <a:spcBef>
                <a:spcPts val="0"/>
              </a:spcBef>
              <a:spcAft>
                <a:spcPts val="0"/>
              </a:spcAft>
              <a:buClr>
                <a:srgbClr val="FFFFFF"/>
              </a:buClr>
              <a:buSzPts val="4200"/>
              <a:buNone/>
              <a:defRPr sz="4200">
                <a:solidFill>
                  <a:srgbClr val="FFFFFF"/>
                </a:solidFill>
              </a:defRPr>
            </a:lvl6pPr>
            <a:lvl7pPr lvl="6" algn="ctr" rtl="0">
              <a:spcBef>
                <a:spcPts val="0"/>
              </a:spcBef>
              <a:spcAft>
                <a:spcPts val="0"/>
              </a:spcAft>
              <a:buClr>
                <a:srgbClr val="FFFFFF"/>
              </a:buClr>
              <a:buSzPts val="4200"/>
              <a:buNone/>
              <a:defRPr sz="4200">
                <a:solidFill>
                  <a:srgbClr val="FFFFFF"/>
                </a:solidFill>
              </a:defRPr>
            </a:lvl7pPr>
            <a:lvl8pPr lvl="7" algn="ctr" rtl="0">
              <a:spcBef>
                <a:spcPts val="0"/>
              </a:spcBef>
              <a:spcAft>
                <a:spcPts val="0"/>
              </a:spcAft>
              <a:buClr>
                <a:srgbClr val="FFFFFF"/>
              </a:buClr>
              <a:buSzPts val="4200"/>
              <a:buNone/>
              <a:defRPr sz="4200">
                <a:solidFill>
                  <a:srgbClr val="FFFFFF"/>
                </a:solidFill>
              </a:defRPr>
            </a:lvl8pPr>
            <a:lvl9pPr lvl="8" algn="ctr" rtl="0">
              <a:spcBef>
                <a:spcPts val="0"/>
              </a:spcBef>
              <a:spcAft>
                <a:spcPts val="0"/>
              </a:spcAft>
              <a:buClr>
                <a:srgbClr val="FFFFFF"/>
              </a:buClr>
              <a:buSzPts val="4200"/>
              <a:buNone/>
              <a:defRPr sz="4200">
                <a:solidFill>
                  <a:srgbClr val="FFFFFF"/>
                </a:solidFill>
              </a:defRPr>
            </a:lvl9pPr>
          </a:lstStyle>
          <a:p>
            <a:endParaRPr/>
          </a:p>
        </p:txBody>
      </p:sp>
      <p:sp>
        <p:nvSpPr>
          <p:cNvPr id="576" name="Google Shape;576;p102"/>
          <p:cNvSpPr txBox="1">
            <a:spLocks noGrp="1"/>
          </p:cNvSpPr>
          <p:nvPr>
            <p:ph type="subTitle" idx="3"/>
          </p:nvPr>
        </p:nvSpPr>
        <p:spPr>
          <a:xfrm>
            <a:off x="172925" y="2893800"/>
            <a:ext cx="3536400" cy="69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rgbClr val="FFFFFF"/>
              </a:buClr>
              <a:buSzPts val="1200"/>
              <a:buFont typeface="Montserrat"/>
              <a:buNone/>
              <a:defRPr sz="1200">
                <a:solidFill>
                  <a:srgbClr val="FFFFFF"/>
                </a:solidFill>
                <a:latin typeface="Montserrat"/>
                <a:ea typeface="Montserrat"/>
                <a:cs typeface="Montserrat"/>
                <a:sym typeface="Montserrat"/>
              </a:defRPr>
            </a:lvl1pPr>
            <a:lvl2pPr lvl="1" algn="ctr" rtl="0">
              <a:lnSpc>
                <a:spcPct val="100000"/>
              </a:lnSpc>
              <a:spcBef>
                <a:spcPts val="0"/>
              </a:spcBef>
              <a:spcAft>
                <a:spcPts val="0"/>
              </a:spcAft>
              <a:buClr>
                <a:srgbClr val="FFFFFF"/>
              </a:buClr>
              <a:buSzPts val="2100"/>
              <a:buNone/>
              <a:defRPr sz="2100">
                <a:solidFill>
                  <a:srgbClr val="FFFFFF"/>
                </a:solidFill>
              </a:defRPr>
            </a:lvl2pPr>
            <a:lvl3pPr lvl="2" algn="ctr" rtl="0">
              <a:lnSpc>
                <a:spcPct val="100000"/>
              </a:lnSpc>
              <a:spcBef>
                <a:spcPts val="0"/>
              </a:spcBef>
              <a:spcAft>
                <a:spcPts val="0"/>
              </a:spcAft>
              <a:buClr>
                <a:srgbClr val="FFFFFF"/>
              </a:buClr>
              <a:buSzPts val="2100"/>
              <a:buNone/>
              <a:defRPr sz="2100">
                <a:solidFill>
                  <a:srgbClr val="FFFFFF"/>
                </a:solidFill>
              </a:defRPr>
            </a:lvl3pPr>
            <a:lvl4pPr lvl="3" algn="ctr" rtl="0">
              <a:lnSpc>
                <a:spcPct val="100000"/>
              </a:lnSpc>
              <a:spcBef>
                <a:spcPts val="0"/>
              </a:spcBef>
              <a:spcAft>
                <a:spcPts val="0"/>
              </a:spcAft>
              <a:buClr>
                <a:srgbClr val="FFFFFF"/>
              </a:buClr>
              <a:buSzPts val="2100"/>
              <a:buNone/>
              <a:defRPr sz="2100">
                <a:solidFill>
                  <a:srgbClr val="FFFFFF"/>
                </a:solidFill>
              </a:defRPr>
            </a:lvl4pPr>
            <a:lvl5pPr lvl="4" algn="ctr" rtl="0">
              <a:lnSpc>
                <a:spcPct val="100000"/>
              </a:lnSpc>
              <a:spcBef>
                <a:spcPts val="0"/>
              </a:spcBef>
              <a:spcAft>
                <a:spcPts val="0"/>
              </a:spcAft>
              <a:buClr>
                <a:srgbClr val="FFFFFF"/>
              </a:buClr>
              <a:buSzPts val="2100"/>
              <a:buNone/>
              <a:defRPr sz="2100">
                <a:solidFill>
                  <a:srgbClr val="FFFFFF"/>
                </a:solidFill>
              </a:defRPr>
            </a:lvl5pPr>
            <a:lvl6pPr lvl="5" algn="ctr" rtl="0">
              <a:lnSpc>
                <a:spcPct val="100000"/>
              </a:lnSpc>
              <a:spcBef>
                <a:spcPts val="0"/>
              </a:spcBef>
              <a:spcAft>
                <a:spcPts val="0"/>
              </a:spcAft>
              <a:buClr>
                <a:srgbClr val="FFFFFF"/>
              </a:buClr>
              <a:buSzPts val="2100"/>
              <a:buNone/>
              <a:defRPr sz="2100">
                <a:solidFill>
                  <a:srgbClr val="FFFFFF"/>
                </a:solidFill>
              </a:defRPr>
            </a:lvl6pPr>
            <a:lvl7pPr lvl="6" algn="ctr" rtl="0">
              <a:lnSpc>
                <a:spcPct val="100000"/>
              </a:lnSpc>
              <a:spcBef>
                <a:spcPts val="0"/>
              </a:spcBef>
              <a:spcAft>
                <a:spcPts val="0"/>
              </a:spcAft>
              <a:buClr>
                <a:srgbClr val="FFFFFF"/>
              </a:buClr>
              <a:buSzPts val="2100"/>
              <a:buNone/>
              <a:defRPr sz="2100">
                <a:solidFill>
                  <a:srgbClr val="FFFFFF"/>
                </a:solidFill>
              </a:defRPr>
            </a:lvl7pPr>
            <a:lvl8pPr lvl="7" algn="ctr" rtl="0">
              <a:lnSpc>
                <a:spcPct val="100000"/>
              </a:lnSpc>
              <a:spcBef>
                <a:spcPts val="0"/>
              </a:spcBef>
              <a:spcAft>
                <a:spcPts val="0"/>
              </a:spcAft>
              <a:buClr>
                <a:srgbClr val="FFFFFF"/>
              </a:buClr>
              <a:buSzPts val="2100"/>
              <a:buNone/>
              <a:defRPr sz="2100">
                <a:solidFill>
                  <a:srgbClr val="FFFFFF"/>
                </a:solidFill>
              </a:defRPr>
            </a:lvl8pPr>
            <a:lvl9pPr lvl="8" algn="ctr" rtl="0">
              <a:lnSpc>
                <a:spcPct val="100000"/>
              </a:lnSpc>
              <a:spcBef>
                <a:spcPts val="0"/>
              </a:spcBef>
              <a:spcAft>
                <a:spcPts val="0"/>
              </a:spcAft>
              <a:buClr>
                <a:srgbClr val="FFFFFF"/>
              </a:buClr>
              <a:buSzPts val="2100"/>
              <a:buNone/>
              <a:defRPr sz="2100">
                <a:solidFill>
                  <a:srgbClr val="FFFFFF"/>
                </a:solidFill>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title and description 2 1 1">
  <p:cSld name="SECTION_TITLE_AND_DESCRIPTION_2_1_1">
    <p:spTree>
      <p:nvGrpSpPr>
        <p:cNvPr id="1" name="Shape 577"/>
        <p:cNvGrpSpPr/>
        <p:nvPr/>
      </p:nvGrpSpPr>
      <p:grpSpPr>
        <a:xfrm>
          <a:off x="0" y="0"/>
          <a:ext cx="0" cy="0"/>
          <a:chOff x="0" y="0"/>
          <a:chExt cx="0" cy="0"/>
        </a:xfrm>
      </p:grpSpPr>
      <p:sp>
        <p:nvSpPr>
          <p:cNvPr id="578" name="Google Shape;578;p103"/>
          <p:cNvSpPr/>
          <p:nvPr/>
        </p:nvSpPr>
        <p:spPr>
          <a:xfrm>
            <a:off x="0" y="0"/>
            <a:ext cx="4925400" cy="5143500"/>
          </a:xfrm>
          <a:prstGeom prst="rect">
            <a:avLst/>
          </a:prstGeom>
          <a:solidFill>
            <a:srgbClr val="737373"/>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nvGrpSpPr>
          <p:cNvPr id="579" name="Google Shape;579;p103"/>
          <p:cNvGrpSpPr/>
          <p:nvPr/>
        </p:nvGrpSpPr>
        <p:grpSpPr>
          <a:xfrm rot="-5400000">
            <a:off x="-384387" y="1062636"/>
            <a:ext cx="1283514" cy="514741"/>
            <a:chOff x="0" y="0"/>
            <a:chExt cx="3422703" cy="14540700"/>
          </a:xfrm>
        </p:grpSpPr>
        <p:sp>
          <p:nvSpPr>
            <p:cNvPr id="580" name="Google Shape;580;p103"/>
            <p:cNvSpPr/>
            <p:nvPr/>
          </p:nvSpPr>
          <p:spPr>
            <a:xfrm>
              <a:off x="1140902" y="0"/>
              <a:ext cx="1140900" cy="14540700"/>
            </a:xfrm>
            <a:prstGeom prst="rect">
              <a:avLst/>
            </a:prstGeom>
            <a:solidFill>
              <a:srgbClr val="401385">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81" name="Google Shape;581;p103"/>
            <p:cNvSpPr/>
            <p:nvPr/>
          </p:nvSpPr>
          <p:spPr>
            <a:xfrm>
              <a:off x="2281803" y="0"/>
              <a:ext cx="1140900" cy="14540700"/>
            </a:xfrm>
            <a:prstGeom prst="rect">
              <a:avLst/>
            </a:prstGeom>
            <a:solidFill>
              <a:srgbClr val="0080C0">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82" name="Google Shape;582;p103"/>
            <p:cNvSpPr/>
            <p:nvPr/>
          </p:nvSpPr>
          <p:spPr>
            <a:xfrm>
              <a:off x="0" y="0"/>
              <a:ext cx="1140900" cy="14540700"/>
            </a:xfrm>
            <a:prstGeom prst="rect">
              <a:avLst/>
            </a:prstGeom>
            <a:solidFill>
              <a:srgbClr val="6ACA3E">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
        <p:nvSpPr>
          <p:cNvPr id="583" name="Google Shape;583;p103"/>
          <p:cNvSpPr txBox="1">
            <a:spLocks noGrp="1"/>
          </p:cNvSpPr>
          <p:nvPr>
            <p:ph type="title"/>
          </p:nvPr>
        </p:nvSpPr>
        <p:spPr>
          <a:xfrm>
            <a:off x="681175" y="731263"/>
            <a:ext cx="4045200" cy="14823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3600"/>
              <a:buFont typeface="Montserrat"/>
              <a:buNone/>
              <a:defRPr sz="3600" b="1">
                <a:solidFill>
                  <a:srgbClr val="FFFFFF"/>
                </a:solidFill>
                <a:latin typeface="Montserrat"/>
                <a:ea typeface="Montserrat"/>
                <a:cs typeface="Montserrat"/>
                <a:sym typeface="Montserrat"/>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84" name="Google Shape;584;p103"/>
          <p:cNvSpPr txBox="1">
            <a:spLocks noGrp="1"/>
          </p:cNvSpPr>
          <p:nvPr>
            <p:ph type="subTitle" idx="1"/>
          </p:nvPr>
        </p:nvSpPr>
        <p:spPr>
          <a:xfrm>
            <a:off x="5125250" y="166800"/>
            <a:ext cx="3812700" cy="90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Montserrat"/>
              <a:buNone/>
              <a:defRPr sz="1600">
                <a:latin typeface="Montserrat"/>
                <a:ea typeface="Montserrat"/>
                <a:cs typeface="Montserrat"/>
                <a:sym typeface="Montserrat"/>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title and description 2 1 2">
  <p:cSld name="SECTION_TITLE_AND_DESCRIPTION_2_1_2">
    <p:spTree>
      <p:nvGrpSpPr>
        <p:cNvPr id="1" name="Shape 585"/>
        <p:cNvGrpSpPr/>
        <p:nvPr/>
      </p:nvGrpSpPr>
      <p:grpSpPr>
        <a:xfrm>
          <a:off x="0" y="0"/>
          <a:ext cx="0" cy="0"/>
          <a:chOff x="0" y="0"/>
          <a:chExt cx="0" cy="0"/>
        </a:xfrm>
      </p:grpSpPr>
      <p:sp>
        <p:nvSpPr>
          <p:cNvPr id="586" name="Google Shape;586;p104"/>
          <p:cNvSpPr txBox="1">
            <a:spLocks noGrp="1"/>
          </p:cNvSpPr>
          <p:nvPr>
            <p:ph type="title"/>
          </p:nvPr>
        </p:nvSpPr>
        <p:spPr>
          <a:xfrm>
            <a:off x="3786675" y="202450"/>
            <a:ext cx="4656900" cy="14823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Montserrat"/>
              <a:buNone/>
              <a:defRPr sz="3600" b="1">
                <a:latin typeface="Montserrat"/>
                <a:ea typeface="Montserrat"/>
                <a:cs typeface="Montserrat"/>
                <a:sym typeface="Montserrat"/>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87" name="Google Shape;587;p104"/>
          <p:cNvSpPr txBox="1">
            <a:spLocks noGrp="1"/>
          </p:cNvSpPr>
          <p:nvPr>
            <p:ph type="subTitle" idx="1"/>
          </p:nvPr>
        </p:nvSpPr>
        <p:spPr>
          <a:xfrm>
            <a:off x="3813875" y="1379950"/>
            <a:ext cx="4553400" cy="12351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588" name="Google Shape;588;p104"/>
          <p:cNvGrpSpPr/>
          <p:nvPr/>
        </p:nvGrpSpPr>
        <p:grpSpPr>
          <a:xfrm rot="-5400000">
            <a:off x="8245264" y="785617"/>
            <a:ext cx="1283514" cy="514741"/>
            <a:chOff x="0" y="0"/>
            <a:chExt cx="3422703" cy="14540700"/>
          </a:xfrm>
        </p:grpSpPr>
        <p:sp>
          <p:nvSpPr>
            <p:cNvPr id="589" name="Google Shape;589;p104"/>
            <p:cNvSpPr/>
            <p:nvPr/>
          </p:nvSpPr>
          <p:spPr>
            <a:xfrm>
              <a:off x="1140902" y="0"/>
              <a:ext cx="1140900" cy="14540700"/>
            </a:xfrm>
            <a:prstGeom prst="rect">
              <a:avLst/>
            </a:prstGeom>
            <a:solidFill>
              <a:srgbClr val="401385">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90" name="Google Shape;590;p104"/>
            <p:cNvSpPr/>
            <p:nvPr/>
          </p:nvSpPr>
          <p:spPr>
            <a:xfrm>
              <a:off x="2281803" y="0"/>
              <a:ext cx="1140900" cy="14540700"/>
            </a:xfrm>
            <a:prstGeom prst="rect">
              <a:avLst/>
            </a:prstGeom>
            <a:solidFill>
              <a:srgbClr val="0080C0">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91" name="Google Shape;591;p104"/>
            <p:cNvSpPr/>
            <p:nvPr/>
          </p:nvSpPr>
          <p:spPr>
            <a:xfrm>
              <a:off x="0" y="0"/>
              <a:ext cx="1140900" cy="14540700"/>
            </a:xfrm>
            <a:prstGeom prst="rect">
              <a:avLst/>
            </a:prstGeom>
            <a:solidFill>
              <a:srgbClr val="6ACA3E">
                <a:alpha val="69410"/>
              </a:srgbClr>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image" Target="../media/image3.png"/><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image" Target="../media/image3.png"/><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image" Target="../media/image3.png"/><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82"/>
        <p:cNvGrpSpPr/>
        <p:nvPr/>
      </p:nvGrpSpPr>
      <p:grpSpPr>
        <a:xfrm>
          <a:off x="0" y="0"/>
          <a:ext cx="0" cy="0"/>
          <a:chOff x="0" y="0"/>
          <a:chExt cx="0" cy="0"/>
        </a:xfrm>
      </p:grpSpPr>
      <p:sp>
        <p:nvSpPr>
          <p:cNvPr id="183" name="Google Shape;183;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pic>
        <p:nvPicPr>
          <p:cNvPr id="184" name="Google Shape;184;p38"/>
          <p:cNvPicPr preferRelativeResize="0"/>
          <p:nvPr/>
        </p:nvPicPr>
        <p:blipFill rotWithShape="1">
          <a:blip r:embed="rId28">
            <a:alphaModFix/>
          </a:blip>
          <a:srcRect l="-2609" t="970" r="-3468" b="961"/>
          <a:stretch/>
        </p:blipFill>
        <p:spPr>
          <a:xfrm>
            <a:off x="7929100" y="4594825"/>
            <a:ext cx="1151550" cy="4766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29"/>
        <p:cNvGrpSpPr/>
        <p:nvPr/>
      </p:nvGrpSpPr>
      <p:grpSpPr>
        <a:xfrm>
          <a:off x="0" y="0"/>
          <a:ext cx="0" cy="0"/>
          <a:chOff x="0" y="0"/>
          <a:chExt cx="0" cy="0"/>
        </a:xfrm>
      </p:grpSpPr>
      <p:sp>
        <p:nvSpPr>
          <p:cNvPr id="330" name="Google Shape;330;p6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pic>
        <p:nvPicPr>
          <p:cNvPr id="331" name="Google Shape;331;p65"/>
          <p:cNvPicPr preferRelativeResize="0"/>
          <p:nvPr/>
        </p:nvPicPr>
        <p:blipFill rotWithShape="1">
          <a:blip r:embed="rId31">
            <a:alphaModFix/>
          </a:blip>
          <a:srcRect l="-2609" t="970" r="-3468" b="961"/>
          <a:stretch/>
        </p:blipFill>
        <p:spPr>
          <a:xfrm>
            <a:off x="7929100" y="4594825"/>
            <a:ext cx="1151550" cy="4766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Lst>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18"/>
        <p:cNvGrpSpPr/>
        <p:nvPr/>
      </p:nvGrpSpPr>
      <p:grpSpPr>
        <a:xfrm>
          <a:off x="0" y="0"/>
          <a:ext cx="0" cy="0"/>
          <a:chOff x="0" y="0"/>
          <a:chExt cx="0" cy="0"/>
        </a:xfrm>
      </p:grpSpPr>
      <p:sp>
        <p:nvSpPr>
          <p:cNvPr id="519" name="Google Shape;519;p9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pic>
        <p:nvPicPr>
          <p:cNvPr id="520" name="Google Shape;520;p95"/>
          <p:cNvPicPr preferRelativeResize="0"/>
          <p:nvPr/>
        </p:nvPicPr>
        <p:blipFill rotWithShape="1">
          <a:blip r:embed="rId23">
            <a:alphaModFix/>
          </a:blip>
          <a:srcRect l="-2609" t="970" r="-3468" b="961"/>
          <a:stretch/>
        </p:blipFill>
        <p:spPr>
          <a:xfrm>
            <a:off x="7929100" y="4594825"/>
            <a:ext cx="1151550" cy="4766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hyperlink" Target="https://www.healthychildren.org/English/ages-stages/gradeschool/Pages/Gender-Non-Conforming-Transgender-Children.aspx" TargetMode="External"/><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1.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8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84.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58.xml"/><Relationship Id="rId4" Type="http://schemas.openxmlformats.org/officeDocument/2006/relationships/hyperlink" Target="https://www.ohiocanplay.co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8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07.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8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5.xml"/><Relationship Id="rId1" Type="http://schemas.openxmlformats.org/officeDocument/2006/relationships/slideLayout" Target="../slideLayouts/slideLayout23.xml"/><Relationship Id="rId6" Type="http://schemas.openxmlformats.org/officeDocument/2006/relationships/hyperlink" Target="https://www.ccv.org/" TargetMode="External"/><Relationship Id="rId5" Type="http://schemas.openxmlformats.org/officeDocument/2006/relationships/hyperlink" Target="https://www.protectohiochildren.net" TargetMode="External"/><Relationship Id="rId4" Type="http://schemas.openxmlformats.org/officeDocument/2006/relationships/image" Target="../media/image25.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4.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hyperlink" Target="https://equalityohio.org/about-yac/" TargetMode="External"/><Relationship Id="rId2" Type="http://schemas.openxmlformats.org/officeDocument/2006/relationships/notesSlide" Target="../notesSlides/notesSlide42.xml"/><Relationship Id="rId1" Type="http://schemas.openxmlformats.org/officeDocument/2006/relationships/slideLayout" Target="../slideLayouts/slideLayout23.xml"/><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43.xml"/><Relationship Id="rId1" Type="http://schemas.openxmlformats.org/officeDocument/2006/relationships/slideLayout" Target="../slideLayouts/slideLayout23.xml"/><Relationship Id="rId6" Type="http://schemas.openxmlformats.org/officeDocument/2006/relationships/image" Target="../media/image32.jpg"/><Relationship Id="rId11" Type="http://schemas.openxmlformats.org/officeDocument/2006/relationships/image" Target="../media/image37.jpg"/><Relationship Id="rId5" Type="http://schemas.openxmlformats.org/officeDocument/2006/relationships/image" Target="../media/image31.jpg"/><Relationship Id="rId10" Type="http://schemas.openxmlformats.org/officeDocument/2006/relationships/image" Target="../media/image36.jpg"/><Relationship Id="rId4" Type="http://schemas.openxmlformats.org/officeDocument/2006/relationships/image" Target="../media/image30.jpg"/><Relationship Id="rId9" Type="http://schemas.openxmlformats.org/officeDocument/2006/relationships/image" Target="../media/image35.jp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hyperlink" Target="https://equalityohio.org/ohio-can-play/" TargetMode="External"/><Relationship Id="rId2" Type="http://schemas.openxmlformats.org/officeDocument/2006/relationships/notesSlide" Target="../notesSlides/notesSlide45.xml"/><Relationship Id="rId1" Type="http://schemas.openxmlformats.org/officeDocument/2006/relationships/slideLayout" Target="../slideLayouts/slideLayout23.xml"/><Relationship Id="rId5" Type="http://schemas.openxmlformats.org/officeDocument/2006/relationships/image" Target="../media/image38.png"/><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22.xml"/><Relationship Id="rId4" Type="http://schemas.openxmlformats.org/officeDocument/2006/relationships/hyperlink" Target="https://www.ohiocanplay.com/"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2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23.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96.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23.xml"/><Relationship Id="rId6" Type="http://schemas.openxmlformats.org/officeDocument/2006/relationships/image" Target="../media/image43.png"/><Relationship Id="rId5" Type="http://schemas.openxmlformats.org/officeDocument/2006/relationships/image" Target="../media/image46.png"/><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www.wvxu.org/politics/2022-04-06/cincinnati-council-condemns-ohio-bill-ban-gender-affirming-care-trans-youth" TargetMode="External"/><Relationship Id="rId7"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23.xml"/><Relationship Id="rId6" Type="http://schemas.openxmlformats.org/officeDocument/2006/relationships/hyperlink" Target="https://onlinedocs.akronohio.gov/OnBaseAgendaOnline/Documents/ViewDocument/Supporting%20Document%20for%20-%20RESOLUTION%20expressing%20opposition%20to%20H.B.%20616,%20a%20bi.pdf?meetingId=454&amp;documentType=Agenda&amp;itemId=27287&amp;publishId=40425&amp;isSection=false" TargetMode="External"/><Relationship Id="rId5" Type="http://schemas.openxmlformats.org/officeDocument/2006/relationships/hyperlink" Target="https://www.wksu.org/government-politics/2022-04-15/akron-city-council-passes-resolution-condemning-ohios-dont-say-gay-bill" TargetMode="External"/><Relationship Id="rId4" Type="http://schemas.openxmlformats.org/officeDocument/2006/relationships/hyperlink" Target="https://www.ccsoh.us/site/default.aspx?PageType=3&amp;DomainID=4&amp;ModuleInstanceID=125&amp;ViewID=6446EE88-D30C-497E-9316-3F8874B3E108&amp;RenderLoc=0&amp;FlexDataID=36730&amp;PageID=1"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23.xml"/><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hyperlink" Target="https://equalityohio.org/" TargetMode="External"/><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hyperlink" Target="https://docs.google.com/document/d/1vAo2Sf0G9zJsc2AdVtxMe3CbvBfS_m-rn7xy9YblrzY/edit?usp=sharing" TargetMode="External"/><Relationship Id="rId2" Type="http://schemas.openxmlformats.org/officeDocument/2006/relationships/notesSlide" Target="../notesSlides/notesSlide55.xml"/><Relationship Id="rId1" Type="http://schemas.openxmlformats.org/officeDocument/2006/relationships/slideLayout" Target="../slideLayouts/slideLayout23.xml"/><Relationship Id="rId4" Type="http://schemas.openxmlformats.org/officeDocument/2006/relationships/hyperlink" Target="https://docs.google.com/document/d/16PG9lz4zqtIHvukzGpRko6lUa-aas4yzJjU-kpDktv8/edit?usp=sharing"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27.xml"/><Relationship Id="rId5" Type="http://schemas.openxmlformats.org/officeDocument/2006/relationships/image" Target="../media/image10.png"/><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117"/>
          <p:cNvSpPr txBox="1">
            <a:spLocks noGrp="1"/>
          </p:cNvSpPr>
          <p:nvPr>
            <p:ph type="title"/>
          </p:nvPr>
        </p:nvSpPr>
        <p:spPr>
          <a:xfrm>
            <a:off x="553088" y="1738475"/>
            <a:ext cx="3069900" cy="14823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r>
              <a:rPr lang="en"/>
              <a:t> </a:t>
            </a:r>
            <a:endParaRPr/>
          </a:p>
        </p:txBody>
      </p:sp>
      <p:pic>
        <p:nvPicPr>
          <p:cNvPr id="717" name="Google Shape;717;p117"/>
          <p:cNvPicPr preferRelativeResize="0"/>
          <p:nvPr/>
        </p:nvPicPr>
        <p:blipFill>
          <a:blip r:embed="rId3">
            <a:alphaModFix/>
          </a:blip>
          <a:stretch>
            <a:fillRect/>
          </a:stretch>
        </p:blipFill>
        <p:spPr>
          <a:xfrm>
            <a:off x="5342388" y="634400"/>
            <a:ext cx="3671732" cy="4080324"/>
          </a:xfrm>
          <a:prstGeom prst="rect">
            <a:avLst/>
          </a:prstGeom>
          <a:noFill/>
          <a:ln>
            <a:noFill/>
          </a:ln>
        </p:spPr>
      </p:pic>
      <p:pic>
        <p:nvPicPr>
          <p:cNvPr id="718" name="Google Shape;718;p117"/>
          <p:cNvPicPr preferRelativeResize="0"/>
          <p:nvPr/>
        </p:nvPicPr>
        <p:blipFill>
          <a:blip r:embed="rId4">
            <a:alphaModFix/>
          </a:blip>
          <a:stretch>
            <a:fillRect/>
          </a:stretch>
        </p:blipFill>
        <p:spPr>
          <a:xfrm>
            <a:off x="563300" y="1733550"/>
            <a:ext cx="2897525" cy="12604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126"/>
          <p:cNvSpPr txBox="1"/>
          <p:nvPr/>
        </p:nvSpPr>
        <p:spPr>
          <a:xfrm>
            <a:off x="661972" y="1002400"/>
            <a:ext cx="4022400" cy="540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3200" b="1">
                <a:solidFill>
                  <a:schemeClr val="lt1"/>
                </a:solidFill>
              </a:rPr>
              <a:t>Sexual Orientations</a:t>
            </a:r>
            <a:endParaRPr sz="1100">
              <a:solidFill>
                <a:schemeClr val="lt1"/>
              </a:solidFill>
            </a:endParaRPr>
          </a:p>
        </p:txBody>
      </p:sp>
      <p:sp>
        <p:nvSpPr>
          <p:cNvPr id="777" name="Google Shape;777;p126"/>
          <p:cNvSpPr txBox="1"/>
          <p:nvPr/>
        </p:nvSpPr>
        <p:spPr>
          <a:xfrm>
            <a:off x="5109075" y="390900"/>
            <a:ext cx="3823200" cy="4361700"/>
          </a:xfrm>
          <a:prstGeom prst="rect">
            <a:avLst/>
          </a:prstGeom>
          <a:noFill/>
          <a:ln>
            <a:noFill/>
          </a:ln>
        </p:spPr>
        <p:txBody>
          <a:bodyPr spcFirstLastPara="1" wrap="square" lIns="68575" tIns="68575" rIns="68575" bIns="68575" anchor="t" anchorCtr="0">
            <a:noAutofit/>
          </a:bodyPr>
          <a:lstStyle/>
          <a:p>
            <a:pPr marL="342900" lvl="0" indent="-254000" algn="l" rtl="0">
              <a:spcBef>
                <a:spcPts val="0"/>
              </a:spcBef>
              <a:spcAft>
                <a:spcPts val="0"/>
              </a:spcAft>
              <a:buClr>
                <a:srgbClr val="595959"/>
              </a:buClr>
              <a:buSzPts val="1400"/>
              <a:buChar char="●"/>
            </a:pPr>
            <a:r>
              <a:rPr lang="en" b="1">
                <a:solidFill>
                  <a:srgbClr val="0081C2"/>
                </a:solidFill>
                <a:latin typeface="Montserrat"/>
                <a:ea typeface="Montserrat"/>
                <a:cs typeface="Montserrat"/>
                <a:sym typeface="Montserrat"/>
              </a:rPr>
              <a:t>Straight:</a:t>
            </a:r>
            <a:r>
              <a:rPr lang="en" b="1">
                <a:solidFill>
                  <a:srgbClr val="595959"/>
                </a:solidFill>
                <a:latin typeface="Montserrat"/>
                <a:ea typeface="Montserrat"/>
                <a:cs typeface="Montserrat"/>
                <a:sym typeface="Montserrat"/>
              </a:rPr>
              <a:t> </a:t>
            </a:r>
            <a:r>
              <a:rPr lang="en">
                <a:solidFill>
                  <a:srgbClr val="595959"/>
                </a:solidFill>
                <a:latin typeface="Montserrat"/>
                <a:ea typeface="Montserrat"/>
                <a:cs typeface="Montserrat"/>
                <a:sym typeface="Montserrat"/>
              </a:rPr>
              <a:t>Having attraction to the opposite gender.</a:t>
            </a:r>
            <a:endParaRPr>
              <a:solidFill>
                <a:srgbClr val="595959"/>
              </a:solidFill>
              <a:latin typeface="Montserrat"/>
              <a:ea typeface="Montserrat"/>
              <a:cs typeface="Montserrat"/>
              <a:sym typeface="Montserrat"/>
            </a:endParaRPr>
          </a:p>
          <a:p>
            <a:pPr marL="0" lvl="0" indent="0" algn="l" rtl="0">
              <a:spcBef>
                <a:spcPts val="0"/>
              </a:spcBef>
              <a:spcAft>
                <a:spcPts val="0"/>
              </a:spcAft>
              <a:buNone/>
            </a:pPr>
            <a:endParaRPr b="1">
              <a:solidFill>
                <a:srgbClr val="595959"/>
              </a:solidFill>
              <a:latin typeface="Montserrat"/>
              <a:ea typeface="Montserrat"/>
              <a:cs typeface="Montserrat"/>
              <a:sym typeface="Montserrat"/>
            </a:endParaRPr>
          </a:p>
          <a:p>
            <a:pPr marL="342900" lvl="0" indent="-254000" algn="l" rtl="0">
              <a:spcBef>
                <a:spcPts val="0"/>
              </a:spcBef>
              <a:spcAft>
                <a:spcPts val="0"/>
              </a:spcAft>
              <a:buClr>
                <a:srgbClr val="595959"/>
              </a:buClr>
              <a:buSzPts val="1400"/>
              <a:buChar char="●"/>
            </a:pPr>
            <a:r>
              <a:rPr lang="en" b="1">
                <a:solidFill>
                  <a:srgbClr val="0081C2"/>
                </a:solidFill>
                <a:latin typeface="Montserrat"/>
                <a:ea typeface="Montserrat"/>
                <a:cs typeface="Montserrat"/>
                <a:sym typeface="Montserrat"/>
              </a:rPr>
              <a:t>Lesbian:</a:t>
            </a:r>
            <a:r>
              <a:rPr lang="en" b="1">
                <a:solidFill>
                  <a:srgbClr val="595959"/>
                </a:solidFill>
                <a:latin typeface="Montserrat"/>
                <a:ea typeface="Montserrat"/>
                <a:cs typeface="Montserrat"/>
                <a:sym typeface="Montserrat"/>
              </a:rPr>
              <a:t> </a:t>
            </a:r>
            <a:r>
              <a:rPr lang="en">
                <a:solidFill>
                  <a:srgbClr val="595959"/>
                </a:solidFill>
                <a:latin typeface="Montserrat"/>
                <a:ea typeface="Montserrat"/>
                <a:cs typeface="Montserrat"/>
                <a:sym typeface="Montserrat"/>
              </a:rPr>
              <a:t>Women who have attraction to other women.</a:t>
            </a:r>
            <a:endParaRPr>
              <a:solidFill>
                <a:srgbClr val="595959"/>
              </a:solidFill>
              <a:latin typeface="Montserrat"/>
              <a:ea typeface="Montserrat"/>
              <a:cs typeface="Montserrat"/>
              <a:sym typeface="Montserrat"/>
            </a:endParaRPr>
          </a:p>
          <a:p>
            <a:pPr marL="0" lvl="0" indent="0" algn="l" rtl="0">
              <a:spcBef>
                <a:spcPts val="0"/>
              </a:spcBef>
              <a:spcAft>
                <a:spcPts val="0"/>
              </a:spcAft>
              <a:buNone/>
            </a:pPr>
            <a:endParaRPr b="1">
              <a:solidFill>
                <a:srgbClr val="595959"/>
              </a:solidFill>
              <a:latin typeface="Montserrat"/>
              <a:ea typeface="Montserrat"/>
              <a:cs typeface="Montserrat"/>
              <a:sym typeface="Montserrat"/>
            </a:endParaRPr>
          </a:p>
          <a:p>
            <a:pPr marL="342900" lvl="0" indent="-254000" algn="l" rtl="0">
              <a:spcBef>
                <a:spcPts val="0"/>
              </a:spcBef>
              <a:spcAft>
                <a:spcPts val="0"/>
              </a:spcAft>
              <a:buClr>
                <a:srgbClr val="595959"/>
              </a:buClr>
              <a:buSzPts val="1400"/>
              <a:buChar char="●"/>
            </a:pPr>
            <a:r>
              <a:rPr lang="en" b="1">
                <a:solidFill>
                  <a:srgbClr val="0081C2"/>
                </a:solidFill>
                <a:latin typeface="Montserrat"/>
                <a:ea typeface="Montserrat"/>
                <a:cs typeface="Montserrat"/>
                <a:sym typeface="Montserrat"/>
              </a:rPr>
              <a:t>Gay:</a:t>
            </a:r>
            <a:r>
              <a:rPr lang="en" b="1">
                <a:solidFill>
                  <a:srgbClr val="595959"/>
                </a:solidFill>
                <a:latin typeface="Montserrat"/>
                <a:ea typeface="Montserrat"/>
                <a:cs typeface="Montserrat"/>
                <a:sym typeface="Montserrat"/>
              </a:rPr>
              <a:t> </a:t>
            </a:r>
            <a:r>
              <a:rPr lang="en">
                <a:solidFill>
                  <a:srgbClr val="595959"/>
                </a:solidFill>
                <a:latin typeface="Montserrat"/>
                <a:ea typeface="Montserrat"/>
                <a:cs typeface="Montserrat"/>
                <a:sym typeface="Montserrat"/>
              </a:rPr>
              <a:t>Men who have attraction to other men (women who are attracted to women sometimes use this term).</a:t>
            </a:r>
            <a:endParaRPr>
              <a:solidFill>
                <a:srgbClr val="595959"/>
              </a:solidFill>
              <a:latin typeface="Montserrat"/>
              <a:ea typeface="Montserrat"/>
              <a:cs typeface="Montserrat"/>
              <a:sym typeface="Montserrat"/>
            </a:endParaRPr>
          </a:p>
          <a:p>
            <a:pPr marL="0" lvl="0" indent="0" algn="l" rtl="0">
              <a:spcBef>
                <a:spcPts val="0"/>
              </a:spcBef>
              <a:spcAft>
                <a:spcPts val="0"/>
              </a:spcAft>
              <a:buNone/>
            </a:pPr>
            <a:endParaRPr b="1">
              <a:solidFill>
                <a:srgbClr val="595959"/>
              </a:solidFill>
              <a:latin typeface="Montserrat"/>
              <a:ea typeface="Montserrat"/>
              <a:cs typeface="Montserrat"/>
              <a:sym typeface="Montserrat"/>
            </a:endParaRPr>
          </a:p>
          <a:p>
            <a:pPr marL="342900" lvl="0" indent="-254000" algn="l" rtl="0">
              <a:spcBef>
                <a:spcPts val="0"/>
              </a:spcBef>
              <a:spcAft>
                <a:spcPts val="0"/>
              </a:spcAft>
              <a:buClr>
                <a:srgbClr val="595959"/>
              </a:buClr>
              <a:buSzPts val="1400"/>
              <a:buChar char="●"/>
            </a:pPr>
            <a:r>
              <a:rPr lang="en" b="1">
                <a:solidFill>
                  <a:srgbClr val="0081C2"/>
                </a:solidFill>
                <a:latin typeface="Montserrat"/>
                <a:ea typeface="Montserrat"/>
                <a:cs typeface="Montserrat"/>
                <a:sym typeface="Montserrat"/>
              </a:rPr>
              <a:t>Bisexual/Pansexual:</a:t>
            </a:r>
            <a:r>
              <a:rPr lang="en" b="1">
                <a:solidFill>
                  <a:srgbClr val="595959"/>
                </a:solidFill>
                <a:latin typeface="Montserrat"/>
                <a:ea typeface="Montserrat"/>
                <a:cs typeface="Montserrat"/>
                <a:sym typeface="Montserrat"/>
              </a:rPr>
              <a:t> </a:t>
            </a:r>
            <a:r>
              <a:rPr lang="en">
                <a:solidFill>
                  <a:srgbClr val="595959"/>
                </a:solidFill>
                <a:latin typeface="Montserrat"/>
                <a:ea typeface="Montserrat"/>
                <a:cs typeface="Montserrat"/>
                <a:sym typeface="Montserrat"/>
              </a:rPr>
              <a:t>Having attraction to two or more genders (such as men and women).</a:t>
            </a:r>
            <a:endParaRPr>
              <a:solidFill>
                <a:srgbClr val="595959"/>
              </a:solidFill>
              <a:latin typeface="Montserrat"/>
              <a:ea typeface="Montserrat"/>
              <a:cs typeface="Montserrat"/>
              <a:sym typeface="Montserrat"/>
            </a:endParaRPr>
          </a:p>
          <a:p>
            <a:pPr marL="0" lvl="0" indent="0" algn="l" rtl="0">
              <a:spcBef>
                <a:spcPts val="0"/>
              </a:spcBef>
              <a:spcAft>
                <a:spcPts val="0"/>
              </a:spcAft>
              <a:buNone/>
            </a:pPr>
            <a:endParaRPr>
              <a:solidFill>
                <a:srgbClr val="595959"/>
              </a:solidFill>
              <a:latin typeface="Montserrat"/>
              <a:ea typeface="Montserrat"/>
              <a:cs typeface="Montserrat"/>
              <a:sym typeface="Montserrat"/>
            </a:endParaRPr>
          </a:p>
          <a:p>
            <a:pPr marL="342900" lvl="0" indent="-254000" algn="l" rtl="0">
              <a:spcBef>
                <a:spcPts val="0"/>
              </a:spcBef>
              <a:spcAft>
                <a:spcPts val="0"/>
              </a:spcAft>
              <a:buClr>
                <a:srgbClr val="595959"/>
              </a:buClr>
              <a:buSzPts val="1400"/>
              <a:buChar char="●"/>
            </a:pPr>
            <a:r>
              <a:rPr lang="en" b="1">
                <a:solidFill>
                  <a:srgbClr val="0081C2"/>
                </a:solidFill>
                <a:latin typeface="Montserrat"/>
                <a:ea typeface="Montserrat"/>
                <a:cs typeface="Montserrat"/>
                <a:sym typeface="Montserrat"/>
              </a:rPr>
              <a:t>Same-Gender-Loving (SGL): </a:t>
            </a:r>
            <a:r>
              <a:rPr lang="en">
                <a:solidFill>
                  <a:srgbClr val="595959"/>
                </a:solidFill>
                <a:latin typeface="Montserrat"/>
                <a:ea typeface="Montserrat"/>
                <a:cs typeface="Montserrat"/>
                <a:sym typeface="Montserrat"/>
              </a:rPr>
              <a:t>An Afrocentric alternative to LGB identities coined in the 90s</a:t>
            </a:r>
            <a:endParaRPr sz="1700">
              <a:solidFill>
                <a:srgbClr val="595959"/>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1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A special note about “Queer”</a:t>
            </a:r>
            <a:endParaRPr/>
          </a:p>
        </p:txBody>
      </p:sp>
      <p:sp>
        <p:nvSpPr>
          <p:cNvPr id="783" name="Google Shape;783;p127"/>
          <p:cNvSpPr txBox="1">
            <a:spLocks noGrp="1"/>
          </p:cNvSpPr>
          <p:nvPr>
            <p:ph type="title" idx="2"/>
          </p:nvPr>
        </p:nvSpPr>
        <p:spPr>
          <a:xfrm>
            <a:off x="311700" y="1561425"/>
            <a:ext cx="8520600" cy="2778300"/>
          </a:xfrm>
          <a:prstGeom prst="rect">
            <a:avLst/>
          </a:prstGeom>
        </p:spPr>
        <p:txBody>
          <a:bodyPr spcFirstLastPara="1" wrap="square" lIns="91425" tIns="91425" rIns="91425" bIns="91425" anchor="b" anchorCtr="0">
            <a:normAutofit/>
          </a:bodyPr>
          <a:lstStyle/>
          <a:p>
            <a:pPr marL="457200" lvl="0" indent="0" algn="l" rtl="0">
              <a:spcBef>
                <a:spcPts val="0"/>
              </a:spcBef>
              <a:spcAft>
                <a:spcPts val="0"/>
              </a:spcAft>
              <a:buNone/>
            </a:pPr>
            <a:r>
              <a:rPr lang="en" b="1">
                <a:solidFill>
                  <a:srgbClr val="0081C2"/>
                </a:solidFill>
              </a:rPr>
              <a:t>16th century: </a:t>
            </a:r>
            <a:r>
              <a:rPr lang="en">
                <a:solidFill>
                  <a:schemeClr val="dk2"/>
                </a:solidFill>
              </a:rPr>
              <a:t>originally meant strange, peculiar or odd. </a:t>
            </a:r>
            <a:endParaRPr>
              <a:solidFill>
                <a:schemeClr val="dk2"/>
              </a:solidFill>
            </a:endParaRPr>
          </a:p>
          <a:p>
            <a:pPr marL="457200" lvl="0" indent="0" algn="l" rtl="0">
              <a:spcBef>
                <a:spcPts val="0"/>
              </a:spcBef>
              <a:spcAft>
                <a:spcPts val="0"/>
              </a:spcAft>
              <a:buNone/>
            </a:pPr>
            <a:endParaRPr sz="1000">
              <a:solidFill>
                <a:schemeClr val="dk2"/>
              </a:solidFill>
            </a:endParaRPr>
          </a:p>
          <a:p>
            <a:pPr marL="457200" lvl="0" indent="0" algn="l" rtl="0">
              <a:spcBef>
                <a:spcPts val="0"/>
              </a:spcBef>
              <a:spcAft>
                <a:spcPts val="0"/>
              </a:spcAft>
              <a:buNone/>
            </a:pPr>
            <a:r>
              <a:rPr lang="en" b="1">
                <a:solidFill>
                  <a:srgbClr val="0081C2"/>
                </a:solidFill>
              </a:rPr>
              <a:t>Early 20th century:</a:t>
            </a:r>
            <a:r>
              <a:rPr lang="en">
                <a:solidFill>
                  <a:schemeClr val="dk2"/>
                </a:solidFill>
              </a:rPr>
              <a:t> began being used as a </a:t>
            </a:r>
            <a:r>
              <a:rPr lang="en" b="1">
                <a:solidFill>
                  <a:schemeClr val="dk2"/>
                </a:solidFill>
              </a:rPr>
              <a:t>slur</a:t>
            </a:r>
            <a:r>
              <a:rPr lang="en">
                <a:solidFill>
                  <a:schemeClr val="dk2"/>
                </a:solidFill>
              </a:rPr>
              <a:t> for LGBTQ folks. </a:t>
            </a:r>
            <a:endParaRPr>
              <a:solidFill>
                <a:schemeClr val="dk2"/>
              </a:solidFill>
            </a:endParaRPr>
          </a:p>
          <a:p>
            <a:pPr marL="457200" lvl="0" indent="0" algn="l" rtl="0">
              <a:spcBef>
                <a:spcPts val="0"/>
              </a:spcBef>
              <a:spcAft>
                <a:spcPts val="0"/>
              </a:spcAft>
              <a:buClr>
                <a:schemeClr val="dk1"/>
              </a:buClr>
              <a:buSzPts val="1100"/>
              <a:buFont typeface="Arial"/>
              <a:buNone/>
            </a:pPr>
            <a:endParaRPr sz="1000">
              <a:solidFill>
                <a:schemeClr val="dk2"/>
              </a:solidFill>
            </a:endParaRPr>
          </a:p>
          <a:p>
            <a:pPr marL="457200" lvl="0" indent="0" algn="l" rtl="0">
              <a:spcBef>
                <a:spcPts val="0"/>
              </a:spcBef>
              <a:spcAft>
                <a:spcPts val="0"/>
              </a:spcAft>
              <a:buNone/>
            </a:pPr>
            <a:r>
              <a:rPr lang="en" b="1">
                <a:solidFill>
                  <a:srgbClr val="0081C2"/>
                </a:solidFill>
              </a:rPr>
              <a:t>Late 1980’s:</a:t>
            </a:r>
            <a:r>
              <a:rPr lang="en">
                <a:solidFill>
                  <a:schemeClr val="dk2"/>
                </a:solidFill>
              </a:rPr>
              <a:t> partial reclamation as part of the LGBTQ equality/AIDS rights movement. </a:t>
            </a:r>
            <a:endParaRPr>
              <a:solidFill>
                <a:schemeClr val="dk2"/>
              </a:solidFill>
            </a:endParaRPr>
          </a:p>
          <a:p>
            <a:pPr marL="457200" lvl="0" indent="0" algn="l" rtl="0">
              <a:spcBef>
                <a:spcPts val="0"/>
              </a:spcBef>
              <a:spcAft>
                <a:spcPts val="0"/>
              </a:spcAft>
              <a:buNone/>
            </a:pPr>
            <a:endParaRPr sz="1000">
              <a:solidFill>
                <a:schemeClr val="dk2"/>
              </a:solidFill>
            </a:endParaRPr>
          </a:p>
          <a:p>
            <a:pPr marL="457200" lvl="0" indent="0" algn="l" rtl="0">
              <a:spcBef>
                <a:spcPts val="0"/>
              </a:spcBef>
              <a:spcAft>
                <a:spcPts val="0"/>
              </a:spcAft>
              <a:buNone/>
            </a:pPr>
            <a:r>
              <a:rPr lang="en" b="1">
                <a:solidFill>
                  <a:srgbClr val="0081C2"/>
                </a:solidFill>
              </a:rPr>
              <a:t>Today:</a:t>
            </a:r>
            <a:r>
              <a:rPr lang="en">
                <a:solidFill>
                  <a:schemeClr val="dk2"/>
                </a:solidFill>
              </a:rPr>
              <a:t> An umbrella term that </a:t>
            </a:r>
            <a:r>
              <a:rPr lang="en" b="1">
                <a:solidFill>
                  <a:schemeClr val="dk2"/>
                </a:solidFill>
              </a:rPr>
              <a:t>some</a:t>
            </a:r>
            <a:r>
              <a:rPr lang="en">
                <a:solidFill>
                  <a:schemeClr val="dk2"/>
                </a:solidFill>
              </a:rPr>
              <a:t> LGBTQ+ people may use to describe themselves or the community at large. </a:t>
            </a:r>
            <a:endParaRPr>
              <a:solidFill>
                <a:schemeClr val="dk2"/>
              </a:solidFill>
            </a:endParaRPr>
          </a:p>
          <a:p>
            <a:pPr marL="457200" lvl="0" indent="0" algn="l" rtl="0">
              <a:spcBef>
                <a:spcPts val="0"/>
              </a:spcBef>
              <a:spcAft>
                <a:spcPts val="0"/>
              </a:spcAft>
              <a:buNone/>
            </a:pPr>
            <a:endParaRPr sz="1000">
              <a:solidFill>
                <a:schemeClr val="dk2"/>
              </a:solidFill>
            </a:endParaRPr>
          </a:p>
          <a:p>
            <a:pPr marL="457200" lvl="0" indent="0" algn="l" rtl="0">
              <a:spcBef>
                <a:spcPts val="0"/>
              </a:spcBef>
              <a:spcAft>
                <a:spcPts val="0"/>
              </a:spcAft>
              <a:buNone/>
            </a:pPr>
            <a:r>
              <a:rPr lang="en" i="1">
                <a:solidFill>
                  <a:schemeClr val="dk2"/>
                </a:solidFill>
              </a:rPr>
              <a:t>Should </a:t>
            </a:r>
            <a:r>
              <a:rPr lang="en" b="1" i="1">
                <a:solidFill>
                  <a:srgbClr val="0081C2"/>
                </a:solidFill>
              </a:rPr>
              <a:t>not</a:t>
            </a:r>
            <a:r>
              <a:rPr lang="en" i="1">
                <a:solidFill>
                  <a:schemeClr val="dk2"/>
                </a:solidFill>
              </a:rPr>
              <a:t> be used to describe any person who has not first identified themselves as Queer. </a:t>
            </a:r>
            <a:endParaRPr i="1">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128"/>
          <p:cNvSpPr txBox="1"/>
          <p:nvPr/>
        </p:nvSpPr>
        <p:spPr>
          <a:xfrm>
            <a:off x="330029" y="460400"/>
            <a:ext cx="8611800" cy="540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3600" b="1">
                <a:solidFill>
                  <a:schemeClr val="lt1"/>
                </a:solidFill>
              </a:rPr>
              <a:t>Gender Identities</a:t>
            </a:r>
            <a:endParaRPr sz="3600">
              <a:solidFill>
                <a:schemeClr val="lt1"/>
              </a:solidFill>
            </a:endParaRPr>
          </a:p>
        </p:txBody>
      </p:sp>
      <p:sp>
        <p:nvSpPr>
          <p:cNvPr id="789" name="Google Shape;789;p128"/>
          <p:cNvSpPr txBox="1"/>
          <p:nvPr/>
        </p:nvSpPr>
        <p:spPr>
          <a:xfrm>
            <a:off x="330025" y="1576451"/>
            <a:ext cx="8611800" cy="3061800"/>
          </a:xfrm>
          <a:prstGeom prst="rect">
            <a:avLst/>
          </a:prstGeom>
          <a:noFill/>
          <a:ln>
            <a:noFill/>
          </a:ln>
        </p:spPr>
        <p:txBody>
          <a:bodyPr spcFirstLastPara="1" wrap="square" lIns="68575" tIns="68575" rIns="68575" bIns="68575" anchor="t" anchorCtr="0">
            <a:noAutofit/>
          </a:bodyPr>
          <a:lstStyle/>
          <a:p>
            <a:pPr marL="342900" lvl="0" indent="-254000" algn="l" rtl="0">
              <a:spcBef>
                <a:spcPts val="0"/>
              </a:spcBef>
              <a:spcAft>
                <a:spcPts val="0"/>
              </a:spcAft>
              <a:buClr>
                <a:srgbClr val="595959"/>
              </a:buClr>
              <a:buSzPts val="1400"/>
              <a:buChar char="●"/>
            </a:pPr>
            <a:r>
              <a:rPr lang="en" b="1">
                <a:solidFill>
                  <a:srgbClr val="0081C2"/>
                </a:solidFill>
                <a:latin typeface="Montserrat"/>
                <a:ea typeface="Montserrat"/>
                <a:cs typeface="Montserrat"/>
                <a:sym typeface="Montserrat"/>
              </a:rPr>
              <a:t>Cisgender:</a:t>
            </a:r>
            <a:r>
              <a:rPr lang="en" b="1">
                <a:solidFill>
                  <a:srgbClr val="595959"/>
                </a:solidFill>
                <a:latin typeface="Montserrat"/>
                <a:ea typeface="Montserrat"/>
                <a:cs typeface="Montserrat"/>
                <a:sym typeface="Montserrat"/>
              </a:rPr>
              <a:t> </a:t>
            </a:r>
            <a:r>
              <a:rPr lang="en">
                <a:solidFill>
                  <a:srgbClr val="595959"/>
                </a:solidFill>
                <a:latin typeface="Montserrat"/>
                <a:ea typeface="Montserrat"/>
                <a:cs typeface="Montserrat"/>
                <a:sym typeface="Montserrat"/>
              </a:rPr>
              <a:t>A person whose gender identity conforms with the gender they were assigned at birth; a person who is not transgender.</a:t>
            </a:r>
            <a:endParaRPr>
              <a:solidFill>
                <a:srgbClr val="595959"/>
              </a:solidFill>
              <a:latin typeface="Montserrat"/>
              <a:ea typeface="Montserrat"/>
              <a:cs typeface="Montserrat"/>
              <a:sym typeface="Montserrat"/>
            </a:endParaRPr>
          </a:p>
          <a:p>
            <a:pPr marL="0" lvl="0" indent="0" algn="l" rtl="0">
              <a:spcBef>
                <a:spcPts val="0"/>
              </a:spcBef>
              <a:spcAft>
                <a:spcPts val="0"/>
              </a:spcAft>
              <a:buNone/>
            </a:pPr>
            <a:endParaRPr sz="1000" b="1">
              <a:solidFill>
                <a:srgbClr val="595959"/>
              </a:solidFill>
              <a:latin typeface="Montserrat"/>
              <a:ea typeface="Montserrat"/>
              <a:cs typeface="Montserrat"/>
              <a:sym typeface="Montserrat"/>
            </a:endParaRPr>
          </a:p>
          <a:p>
            <a:pPr marL="342900" lvl="0" indent="-254000" algn="l" rtl="0">
              <a:spcBef>
                <a:spcPts val="0"/>
              </a:spcBef>
              <a:spcAft>
                <a:spcPts val="0"/>
              </a:spcAft>
              <a:buClr>
                <a:srgbClr val="595959"/>
              </a:buClr>
              <a:buSzPts val="1400"/>
              <a:buChar char="●"/>
            </a:pPr>
            <a:r>
              <a:rPr lang="en" b="1">
                <a:solidFill>
                  <a:srgbClr val="0081C2"/>
                </a:solidFill>
                <a:latin typeface="Montserrat"/>
                <a:ea typeface="Montserrat"/>
                <a:cs typeface="Montserrat"/>
                <a:sym typeface="Montserrat"/>
              </a:rPr>
              <a:t>Transgender:</a:t>
            </a:r>
            <a:r>
              <a:rPr lang="en" b="1">
                <a:solidFill>
                  <a:srgbClr val="595959"/>
                </a:solidFill>
                <a:latin typeface="Montserrat"/>
                <a:ea typeface="Montserrat"/>
                <a:cs typeface="Montserrat"/>
                <a:sym typeface="Montserrat"/>
              </a:rPr>
              <a:t> </a:t>
            </a:r>
            <a:r>
              <a:rPr lang="en">
                <a:solidFill>
                  <a:srgbClr val="595959"/>
                </a:solidFill>
                <a:latin typeface="Montserrat"/>
                <a:ea typeface="Montserrat"/>
                <a:cs typeface="Montserrat"/>
                <a:sym typeface="Montserrat"/>
              </a:rPr>
              <a:t>A person whose gender identity differs from the gender they were assigned at birth; a person who is not cisgender. </a:t>
            </a:r>
            <a:endParaRPr>
              <a:solidFill>
                <a:srgbClr val="595959"/>
              </a:solidFill>
              <a:latin typeface="Montserrat"/>
              <a:ea typeface="Montserrat"/>
              <a:cs typeface="Montserrat"/>
              <a:sym typeface="Montserrat"/>
            </a:endParaRPr>
          </a:p>
          <a:p>
            <a:pPr marL="0" lvl="0" indent="0" algn="l" rtl="0">
              <a:spcBef>
                <a:spcPts val="0"/>
              </a:spcBef>
              <a:spcAft>
                <a:spcPts val="0"/>
              </a:spcAft>
              <a:buNone/>
            </a:pPr>
            <a:endParaRPr sz="1000" b="1">
              <a:solidFill>
                <a:srgbClr val="595959"/>
              </a:solidFill>
              <a:latin typeface="Montserrat"/>
              <a:ea typeface="Montserrat"/>
              <a:cs typeface="Montserrat"/>
              <a:sym typeface="Montserrat"/>
            </a:endParaRPr>
          </a:p>
          <a:p>
            <a:pPr marL="685800" lvl="1" indent="-254000" algn="l" rtl="0">
              <a:spcBef>
                <a:spcPts val="0"/>
              </a:spcBef>
              <a:spcAft>
                <a:spcPts val="0"/>
              </a:spcAft>
              <a:buClr>
                <a:srgbClr val="595959"/>
              </a:buClr>
              <a:buSzPts val="1400"/>
              <a:buChar char="○"/>
            </a:pPr>
            <a:r>
              <a:rPr lang="en" b="1">
                <a:solidFill>
                  <a:srgbClr val="0081C2"/>
                </a:solidFill>
                <a:latin typeface="Montserrat"/>
                <a:ea typeface="Montserrat"/>
                <a:cs typeface="Montserrat"/>
                <a:sym typeface="Montserrat"/>
              </a:rPr>
              <a:t>Transgender Woman (MTF):</a:t>
            </a:r>
            <a:r>
              <a:rPr lang="en" b="1">
                <a:solidFill>
                  <a:srgbClr val="595959"/>
                </a:solidFill>
                <a:latin typeface="Montserrat"/>
                <a:ea typeface="Montserrat"/>
                <a:cs typeface="Montserrat"/>
                <a:sym typeface="Montserrat"/>
              </a:rPr>
              <a:t> </a:t>
            </a:r>
            <a:r>
              <a:rPr lang="en">
                <a:solidFill>
                  <a:srgbClr val="595959"/>
                </a:solidFill>
                <a:latin typeface="Montserrat"/>
                <a:ea typeface="Montserrat"/>
                <a:cs typeface="Montserrat"/>
                <a:sym typeface="Montserrat"/>
              </a:rPr>
              <a:t>A woman who was assumed male at birth.</a:t>
            </a:r>
            <a:endParaRPr>
              <a:solidFill>
                <a:srgbClr val="595959"/>
              </a:solidFill>
              <a:latin typeface="Montserrat"/>
              <a:ea typeface="Montserrat"/>
              <a:cs typeface="Montserrat"/>
              <a:sym typeface="Montserrat"/>
            </a:endParaRPr>
          </a:p>
          <a:p>
            <a:pPr marL="685800" lvl="1" indent="-254000" algn="l" rtl="0">
              <a:spcBef>
                <a:spcPts val="0"/>
              </a:spcBef>
              <a:spcAft>
                <a:spcPts val="0"/>
              </a:spcAft>
              <a:buClr>
                <a:srgbClr val="595959"/>
              </a:buClr>
              <a:buSzPts val="1400"/>
              <a:buChar char="○"/>
            </a:pPr>
            <a:r>
              <a:rPr lang="en" b="1">
                <a:solidFill>
                  <a:srgbClr val="0081C2"/>
                </a:solidFill>
                <a:latin typeface="Montserrat"/>
                <a:ea typeface="Montserrat"/>
                <a:cs typeface="Montserrat"/>
                <a:sym typeface="Montserrat"/>
              </a:rPr>
              <a:t>Transgender Man (FTM): </a:t>
            </a:r>
            <a:r>
              <a:rPr lang="en">
                <a:solidFill>
                  <a:srgbClr val="595959"/>
                </a:solidFill>
                <a:latin typeface="Montserrat"/>
                <a:ea typeface="Montserrat"/>
                <a:cs typeface="Montserrat"/>
                <a:sym typeface="Montserrat"/>
              </a:rPr>
              <a:t>A man who was assumed female at birth.</a:t>
            </a:r>
            <a:endParaRPr>
              <a:solidFill>
                <a:srgbClr val="595959"/>
              </a:solidFill>
              <a:latin typeface="Montserrat"/>
              <a:ea typeface="Montserrat"/>
              <a:cs typeface="Montserrat"/>
              <a:sym typeface="Montserrat"/>
            </a:endParaRPr>
          </a:p>
          <a:p>
            <a:pPr marL="685800" lvl="1" indent="-254000" algn="l" rtl="0">
              <a:spcBef>
                <a:spcPts val="0"/>
              </a:spcBef>
              <a:spcAft>
                <a:spcPts val="0"/>
              </a:spcAft>
              <a:buClr>
                <a:srgbClr val="595959"/>
              </a:buClr>
              <a:buSzPts val="1400"/>
              <a:buChar char="○"/>
            </a:pPr>
            <a:r>
              <a:rPr lang="en" b="1">
                <a:solidFill>
                  <a:srgbClr val="0081C2"/>
                </a:solidFill>
                <a:latin typeface="Montserrat"/>
                <a:ea typeface="Montserrat"/>
                <a:cs typeface="Montserrat"/>
                <a:sym typeface="Montserrat"/>
              </a:rPr>
              <a:t>Genderqueer/Gender Nonconforming/Gender Non-Binary (Enby): </a:t>
            </a:r>
            <a:r>
              <a:rPr lang="en">
                <a:solidFill>
                  <a:srgbClr val="595959"/>
                </a:solidFill>
                <a:latin typeface="Montserrat"/>
                <a:ea typeface="Montserrat"/>
                <a:cs typeface="Montserrat"/>
                <a:sym typeface="Montserrat"/>
              </a:rPr>
              <a:t>Umbrella terms for an individual who does not necessarily identify as male or female.</a:t>
            </a:r>
            <a:endParaRPr>
              <a:solidFill>
                <a:srgbClr val="595959"/>
              </a:solidFill>
              <a:latin typeface="Montserrat"/>
              <a:ea typeface="Montserrat"/>
              <a:cs typeface="Montserrat"/>
              <a:sym typeface="Montserrat"/>
            </a:endParaRPr>
          </a:p>
          <a:p>
            <a:pPr marL="0" lvl="0" indent="0" algn="l" rtl="0">
              <a:spcBef>
                <a:spcPts val="0"/>
              </a:spcBef>
              <a:spcAft>
                <a:spcPts val="0"/>
              </a:spcAft>
              <a:buNone/>
            </a:pPr>
            <a:endParaRPr sz="1000" b="1">
              <a:solidFill>
                <a:srgbClr val="595959"/>
              </a:solidFill>
              <a:latin typeface="Montserrat"/>
              <a:ea typeface="Montserrat"/>
              <a:cs typeface="Montserrat"/>
              <a:sym typeface="Montserrat"/>
            </a:endParaRPr>
          </a:p>
          <a:p>
            <a:pPr marL="342900" lvl="0" indent="-254000" algn="l" rtl="0">
              <a:spcBef>
                <a:spcPts val="0"/>
              </a:spcBef>
              <a:spcAft>
                <a:spcPts val="0"/>
              </a:spcAft>
              <a:buClr>
                <a:srgbClr val="595959"/>
              </a:buClr>
              <a:buSzPts val="1400"/>
              <a:buChar char="●"/>
            </a:pPr>
            <a:r>
              <a:rPr lang="en" b="1">
                <a:solidFill>
                  <a:srgbClr val="0081C2"/>
                </a:solidFill>
                <a:latin typeface="Montserrat"/>
                <a:ea typeface="Montserrat"/>
                <a:cs typeface="Montserrat"/>
                <a:sym typeface="Montserrat"/>
              </a:rPr>
              <a:t>Intersex: </a:t>
            </a:r>
            <a:r>
              <a:rPr lang="en">
                <a:solidFill>
                  <a:srgbClr val="595959"/>
                </a:solidFill>
                <a:latin typeface="Montserrat"/>
                <a:ea typeface="Montserrat"/>
                <a:cs typeface="Montserrat"/>
                <a:sym typeface="Montserrat"/>
              </a:rPr>
              <a:t>A person born with a variation in sex characteristics and cannot be distinctly assigned as male or female. It is </a:t>
            </a:r>
            <a:r>
              <a:rPr lang="en" b="1">
                <a:solidFill>
                  <a:srgbClr val="595959"/>
                </a:solidFill>
                <a:latin typeface="Montserrat"/>
                <a:ea typeface="Montserrat"/>
                <a:cs typeface="Montserrat"/>
                <a:sym typeface="Montserrat"/>
              </a:rPr>
              <a:t>not</a:t>
            </a:r>
            <a:r>
              <a:rPr lang="en">
                <a:solidFill>
                  <a:srgbClr val="595959"/>
                </a:solidFill>
                <a:latin typeface="Montserrat"/>
                <a:ea typeface="Montserrat"/>
                <a:cs typeface="Montserrat"/>
                <a:sym typeface="Montserrat"/>
              </a:rPr>
              <a:t> the same as transgender.</a:t>
            </a:r>
            <a:endParaRPr b="1">
              <a:solidFill>
                <a:srgbClr val="595959"/>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1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Gender Identity Development</a:t>
            </a:r>
            <a:endParaRPr/>
          </a:p>
        </p:txBody>
      </p:sp>
      <p:sp>
        <p:nvSpPr>
          <p:cNvPr id="795" name="Google Shape;795;p129"/>
          <p:cNvSpPr txBox="1">
            <a:spLocks noGrp="1"/>
          </p:cNvSpPr>
          <p:nvPr>
            <p:ph type="title" idx="2"/>
          </p:nvPr>
        </p:nvSpPr>
        <p:spPr>
          <a:xfrm>
            <a:off x="311700" y="1549975"/>
            <a:ext cx="8520600" cy="2445300"/>
          </a:xfrm>
          <a:prstGeom prst="rect">
            <a:avLst/>
          </a:prstGeom>
        </p:spPr>
        <p:txBody>
          <a:bodyPr spcFirstLastPara="1" wrap="square" lIns="91425" tIns="91425" rIns="91425" bIns="91425" anchor="b" anchorCtr="0">
            <a:normAutofit/>
          </a:bodyPr>
          <a:lstStyle/>
          <a:p>
            <a:pPr marL="0" lvl="0" indent="0" algn="l" rtl="0">
              <a:lnSpc>
                <a:spcPct val="115000"/>
              </a:lnSpc>
              <a:spcBef>
                <a:spcPts val="1200"/>
              </a:spcBef>
              <a:spcAft>
                <a:spcPts val="0"/>
              </a:spcAft>
              <a:buClr>
                <a:schemeClr val="dk1"/>
              </a:buClr>
              <a:buSzPts val="1100"/>
              <a:buFont typeface="Arial"/>
              <a:buNone/>
            </a:pPr>
            <a:r>
              <a:rPr lang="en" sz="1400"/>
              <a:t>Gender identity typically develops in stages:</a:t>
            </a:r>
            <a:endParaRPr sz="1400"/>
          </a:p>
          <a:p>
            <a:pPr marL="457200" lvl="0" indent="-317500" algn="l" rtl="0">
              <a:lnSpc>
                <a:spcPct val="115000"/>
              </a:lnSpc>
              <a:spcBef>
                <a:spcPts val="1200"/>
              </a:spcBef>
              <a:spcAft>
                <a:spcPts val="0"/>
              </a:spcAft>
              <a:buSzPts val="1400"/>
              <a:buFont typeface="Arial"/>
              <a:buChar char="●"/>
            </a:pPr>
            <a:r>
              <a:rPr lang="en" sz="1400" b="1">
                <a:solidFill>
                  <a:srgbClr val="0081C2"/>
                </a:solidFill>
              </a:rPr>
              <a:t>Around age two: </a:t>
            </a:r>
            <a:r>
              <a:rPr lang="en" sz="1400"/>
              <a:t>Children become conscious of the physical differences between boys and girls.</a:t>
            </a:r>
            <a:endParaRPr sz="1400"/>
          </a:p>
          <a:p>
            <a:pPr marL="457200" lvl="0" indent="-317500" algn="l" rtl="0">
              <a:lnSpc>
                <a:spcPct val="115000"/>
              </a:lnSpc>
              <a:spcBef>
                <a:spcPts val="0"/>
              </a:spcBef>
              <a:spcAft>
                <a:spcPts val="0"/>
              </a:spcAft>
              <a:buSzPts val="1400"/>
              <a:buFont typeface="Arial"/>
              <a:buChar char="●"/>
            </a:pPr>
            <a:r>
              <a:rPr lang="en" sz="1400" b="1">
                <a:solidFill>
                  <a:srgbClr val="0081C2"/>
                </a:solidFill>
              </a:rPr>
              <a:t>Before their third birthday:</a:t>
            </a:r>
            <a:r>
              <a:rPr lang="en" sz="1400" b="1"/>
              <a:t> </a:t>
            </a:r>
            <a:r>
              <a:rPr lang="en" sz="1400"/>
              <a:t>Most children can easily label themselves as either a boy or a girl.</a:t>
            </a:r>
            <a:endParaRPr sz="1400"/>
          </a:p>
          <a:p>
            <a:pPr marL="457200" lvl="0" indent="-317500" algn="l" rtl="0">
              <a:lnSpc>
                <a:spcPct val="115000"/>
              </a:lnSpc>
              <a:spcBef>
                <a:spcPts val="0"/>
              </a:spcBef>
              <a:spcAft>
                <a:spcPts val="0"/>
              </a:spcAft>
              <a:buSzPts val="1400"/>
              <a:buFont typeface="Arial"/>
              <a:buChar char="●"/>
            </a:pPr>
            <a:r>
              <a:rPr lang="en" sz="1400" b="1">
                <a:solidFill>
                  <a:srgbClr val="0081C2"/>
                </a:solidFill>
              </a:rPr>
              <a:t>By age four: </a:t>
            </a:r>
            <a:r>
              <a:rPr lang="en" sz="1400"/>
              <a:t>Most children have a stable sense of their gender identity.</a:t>
            </a:r>
            <a:endParaRPr sz="1400"/>
          </a:p>
          <a:p>
            <a:pPr marL="0" lvl="0" indent="0" algn="ctr" rtl="0">
              <a:spcBef>
                <a:spcPts val="1200"/>
              </a:spcBef>
              <a:spcAft>
                <a:spcPts val="0"/>
              </a:spcAft>
              <a:buNone/>
            </a:pPr>
            <a:r>
              <a:rPr lang="en" sz="1400"/>
              <a:t>Research suggests that children who assert a</a:t>
            </a:r>
            <a:r>
              <a:rPr lang="en" sz="1400">
                <a:uFill>
                  <a:noFill/>
                </a:uFill>
                <a:hlinkClick r:id="rId3"/>
              </a:rPr>
              <a:t> </a:t>
            </a:r>
            <a:r>
              <a:rPr lang="en" sz="1400"/>
              <a:t>gender-diverse identity know their gender as clearly and consistently as their developmentally matched peers.</a:t>
            </a:r>
            <a:endParaRPr sz="1900"/>
          </a:p>
        </p:txBody>
      </p:sp>
      <p:sp>
        <p:nvSpPr>
          <p:cNvPr id="796" name="Google Shape;796;p129"/>
          <p:cNvSpPr txBox="1"/>
          <p:nvPr/>
        </p:nvSpPr>
        <p:spPr>
          <a:xfrm>
            <a:off x="5683100" y="4202000"/>
            <a:ext cx="3260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i="1"/>
              <a:t>Source: Healthychildren.org</a:t>
            </a:r>
            <a:endParaRPr sz="1200" i="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130"/>
          <p:cNvSpPr txBox="1"/>
          <p:nvPr/>
        </p:nvSpPr>
        <p:spPr>
          <a:xfrm>
            <a:off x="266100" y="1356975"/>
            <a:ext cx="8611800" cy="25581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endParaRPr sz="1700" b="1">
              <a:solidFill>
                <a:srgbClr val="0081C2"/>
              </a:solidFill>
            </a:endParaRPr>
          </a:p>
          <a:p>
            <a:pPr marL="0" lvl="0" indent="0" algn="l" rtl="0">
              <a:spcBef>
                <a:spcPts val="0"/>
              </a:spcBef>
              <a:spcAft>
                <a:spcPts val="0"/>
              </a:spcAft>
              <a:buNone/>
            </a:pPr>
            <a:r>
              <a:rPr lang="en" b="1">
                <a:solidFill>
                  <a:srgbClr val="0081C2"/>
                </a:solidFill>
                <a:latin typeface="Montserrat"/>
                <a:ea typeface="Montserrat"/>
                <a:cs typeface="Montserrat"/>
                <a:sym typeface="Montserrat"/>
              </a:rPr>
              <a:t>Transition:</a:t>
            </a:r>
            <a:r>
              <a:rPr lang="en" b="1">
                <a:solidFill>
                  <a:srgbClr val="595959"/>
                </a:solidFill>
                <a:latin typeface="Montserrat"/>
                <a:ea typeface="Montserrat"/>
                <a:cs typeface="Montserrat"/>
                <a:sym typeface="Montserrat"/>
              </a:rPr>
              <a:t> </a:t>
            </a:r>
            <a:r>
              <a:rPr lang="en">
                <a:solidFill>
                  <a:srgbClr val="595959"/>
                </a:solidFill>
                <a:latin typeface="Montserrat"/>
                <a:ea typeface="Montserrat"/>
                <a:cs typeface="Montserrat"/>
                <a:sym typeface="Montserrat"/>
              </a:rPr>
              <a:t>Steps––physical, medical, and/or social––an individual will take to align the world’s understanding of their gender with who they know themselves to be. Transitioning is a personal decision an individual makes; someone's transition may not be physical at all. </a:t>
            </a:r>
            <a:endParaRPr>
              <a:solidFill>
                <a:srgbClr val="595959"/>
              </a:solidFill>
              <a:latin typeface="Montserrat"/>
              <a:ea typeface="Montserrat"/>
              <a:cs typeface="Montserrat"/>
              <a:sym typeface="Montserrat"/>
            </a:endParaRPr>
          </a:p>
          <a:p>
            <a:pPr marL="0" lvl="0" indent="0" algn="l" rtl="0">
              <a:spcBef>
                <a:spcPts val="0"/>
              </a:spcBef>
              <a:spcAft>
                <a:spcPts val="0"/>
              </a:spcAft>
              <a:buNone/>
            </a:pPr>
            <a:endParaRPr>
              <a:solidFill>
                <a:srgbClr val="595959"/>
              </a:solidFill>
              <a:latin typeface="Montserrat"/>
              <a:ea typeface="Montserrat"/>
              <a:cs typeface="Montserrat"/>
              <a:sym typeface="Montserrat"/>
            </a:endParaRPr>
          </a:p>
          <a:p>
            <a:pPr marL="0" lvl="0" indent="0" algn="l" rtl="0">
              <a:spcBef>
                <a:spcPts val="0"/>
              </a:spcBef>
              <a:spcAft>
                <a:spcPts val="0"/>
              </a:spcAft>
              <a:buNone/>
            </a:pPr>
            <a:r>
              <a:rPr lang="en">
                <a:solidFill>
                  <a:srgbClr val="595959"/>
                </a:solidFill>
                <a:latin typeface="Montserrat"/>
                <a:ea typeface="Montserrat"/>
                <a:cs typeface="Montserrat"/>
                <a:sym typeface="Montserrat"/>
              </a:rPr>
              <a:t>A person’s transition is a private decision and process. Questions about someone’s transition are highly personal and will often be considered rude and disrespectful. Some folks are more open and public than others about their transition journey––please do not assume that everyone is comfortable with sharing. If transition details are shared with you, they should be kept private. </a:t>
            </a:r>
            <a:endParaRPr>
              <a:solidFill>
                <a:srgbClr val="595959"/>
              </a:solidFill>
              <a:latin typeface="Montserrat"/>
              <a:ea typeface="Montserrat"/>
              <a:cs typeface="Montserrat"/>
              <a:sym typeface="Montserrat"/>
            </a:endParaRPr>
          </a:p>
          <a:p>
            <a:pPr marL="0" lvl="0" indent="0" algn="l" rtl="0">
              <a:spcBef>
                <a:spcPts val="0"/>
              </a:spcBef>
              <a:spcAft>
                <a:spcPts val="0"/>
              </a:spcAft>
              <a:buNone/>
            </a:pPr>
            <a:endParaRPr b="1">
              <a:solidFill>
                <a:srgbClr val="595959"/>
              </a:solidFill>
              <a:latin typeface="Montserrat"/>
              <a:ea typeface="Montserrat"/>
              <a:cs typeface="Montserrat"/>
              <a:sym typeface="Montserrat"/>
            </a:endParaRPr>
          </a:p>
        </p:txBody>
      </p:sp>
      <p:pic>
        <p:nvPicPr>
          <p:cNvPr id="802" name="Google Shape;802;p130" descr="Image result"/>
          <p:cNvPicPr preferRelativeResize="0"/>
          <p:nvPr/>
        </p:nvPicPr>
        <p:blipFill rotWithShape="1">
          <a:blip r:embed="rId3">
            <a:alphaModFix/>
          </a:blip>
          <a:srcRect b="50884"/>
          <a:stretch/>
        </p:blipFill>
        <p:spPr>
          <a:xfrm>
            <a:off x="3448048" y="3757959"/>
            <a:ext cx="2247900" cy="1258447"/>
          </a:xfrm>
          <a:prstGeom prst="rect">
            <a:avLst/>
          </a:prstGeom>
          <a:noFill/>
          <a:ln>
            <a:noFill/>
          </a:ln>
        </p:spPr>
      </p:pic>
      <p:sp>
        <p:nvSpPr>
          <p:cNvPr id="803" name="Google Shape;803;p130"/>
          <p:cNvSpPr txBox="1">
            <a:spLocks noGrp="1"/>
          </p:cNvSpPr>
          <p:nvPr>
            <p:ph type="title"/>
          </p:nvPr>
        </p:nvSpPr>
        <p:spPr>
          <a:xfrm>
            <a:off x="311700" y="49367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Transition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131"/>
          <p:cNvSpPr txBox="1"/>
          <p:nvPr/>
        </p:nvSpPr>
        <p:spPr>
          <a:xfrm>
            <a:off x="4649825" y="341750"/>
            <a:ext cx="4259400" cy="4365600"/>
          </a:xfrm>
          <a:prstGeom prst="rect">
            <a:avLst/>
          </a:prstGeom>
          <a:noFill/>
          <a:ln>
            <a:noFill/>
          </a:ln>
        </p:spPr>
        <p:txBody>
          <a:bodyPr spcFirstLastPara="1" wrap="square" lIns="68575" tIns="68575" rIns="68575" bIns="68575" anchor="t" anchorCtr="0">
            <a:noAutofit/>
          </a:bodyPr>
          <a:lstStyle/>
          <a:p>
            <a:pPr marL="342900" lvl="0" indent="-266700" algn="l" rtl="0">
              <a:spcBef>
                <a:spcPts val="0"/>
              </a:spcBef>
              <a:spcAft>
                <a:spcPts val="0"/>
              </a:spcAft>
              <a:buClr>
                <a:srgbClr val="595959"/>
              </a:buClr>
              <a:buSzPts val="1600"/>
              <a:buChar char="●"/>
            </a:pPr>
            <a:r>
              <a:rPr lang="en" sz="1600" b="1">
                <a:solidFill>
                  <a:srgbClr val="595959"/>
                </a:solidFill>
                <a:latin typeface="Montserrat"/>
                <a:ea typeface="Montserrat"/>
                <a:cs typeface="Montserrat"/>
                <a:sym typeface="Montserrat"/>
              </a:rPr>
              <a:t>Gender Identity</a:t>
            </a:r>
            <a:r>
              <a:rPr lang="en" sz="1600">
                <a:solidFill>
                  <a:srgbClr val="595959"/>
                </a:solidFill>
                <a:latin typeface="Montserrat"/>
                <a:ea typeface="Montserrat"/>
                <a:cs typeface="Montserrat"/>
                <a:sym typeface="Montserrat"/>
              </a:rPr>
              <a:t> is who you are.</a:t>
            </a:r>
            <a:endParaRPr sz="1600">
              <a:solidFill>
                <a:srgbClr val="595959"/>
              </a:solidFill>
              <a:latin typeface="Montserrat"/>
              <a:ea typeface="Montserrat"/>
              <a:cs typeface="Montserrat"/>
              <a:sym typeface="Montserrat"/>
            </a:endParaRPr>
          </a:p>
          <a:p>
            <a:pPr marL="0" lvl="0" indent="0" algn="l" rtl="0">
              <a:spcBef>
                <a:spcPts val="0"/>
              </a:spcBef>
              <a:spcAft>
                <a:spcPts val="0"/>
              </a:spcAft>
              <a:buNone/>
            </a:pPr>
            <a:endParaRPr sz="1600">
              <a:solidFill>
                <a:srgbClr val="595959"/>
              </a:solidFill>
              <a:latin typeface="Montserrat"/>
              <a:ea typeface="Montserrat"/>
              <a:cs typeface="Montserrat"/>
              <a:sym typeface="Montserrat"/>
            </a:endParaRPr>
          </a:p>
          <a:p>
            <a:pPr marL="342900" lvl="0" indent="-266700" algn="l" rtl="0">
              <a:spcBef>
                <a:spcPts val="0"/>
              </a:spcBef>
              <a:spcAft>
                <a:spcPts val="0"/>
              </a:spcAft>
              <a:buClr>
                <a:srgbClr val="595959"/>
              </a:buClr>
              <a:buSzPts val="1600"/>
              <a:buChar char="●"/>
            </a:pPr>
            <a:r>
              <a:rPr lang="en" sz="1600" b="1">
                <a:solidFill>
                  <a:srgbClr val="595959"/>
                </a:solidFill>
                <a:latin typeface="Montserrat"/>
                <a:ea typeface="Montserrat"/>
                <a:cs typeface="Montserrat"/>
                <a:sym typeface="Montserrat"/>
              </a:rPr>
              <a:t>Sexual Orientation</a:t>
            </a:r>
            <a:r>
              <a:rPr lang="en" sz="1600">
                <a:solidFill>
                  <a:srgbClr val="595959"/>
                </a:solidFill>
                <a:latin typeface="Montserrat"/>
                <a:ea typeface="Montserrat"/>
                <a:cs typeface="Montserrat"/>
                <a:sym typeface="Montserrat"/>
              </a:rPr>
              <a:t> is who you are attracted to. </a:t>
            </a:r>
            <a:endParaRPr sz="1600">
              <a:solidFill>
                <a:srgbClr val="595959"/>
              </a:solidFill>
              <a:latin typeface="Montserrat"/>
              <a:ea typeface="Montserrat"/>
              <a:cs typeface="Montserrat"/>
              <a:sym typeface="Montserrat"/>
            </a:endParaRPr>
          </a:p>
          <a:p>
            <a:pPr marL="0" lvl="0" indent="0" algn="l" rtl="0">
              <a:spcBef>
                <a:spcPts val="0"/>
              </a:spcBef>
              <a:spcAft>
                <a:spcPts val="0"/>
              </a:spcAft>
              <a:buNone/>
            </a:pPr>
            <a:endParaRPr sz="1600">
              <a:solidFill>
                <a:srgbClr val="595959"/>
              </a:solidFill>
              <a:latin typeface="Montserrat"/>
              <a:ea typeface="Montserrat"/>
              <a:cs typeface="Montserrat"/>
              <a:sym typeface="Montserrat"/>
            </a:endParaRPr>
          </a:p>
          <a:p>
            <a:pPr marL="342900" lvl="0" indent="-266700" algn="l" rtl="0">
              <a:spcBef>
                <a:spcPts val="0"/>
              </a:spcBef>
              <a:spcAft>
                <a:spcPts val="0"/>
              </a:spcAft>
              <a:buClr>
                <a:srgbClr val="595959"/>
              </a:buClr>
              <a:buSzPts val="1600"/>
              <a:buChar char="●"/>
            </a:pPr>
            <a:r>
              <a:rPr lang="en" sz="1600" b="1">
                <a:solidFill>
                  <a:srgbClr val="595959"/>
                </a:solidFill>
                <a:latin typeface="Montserrat"/>
                <a:ea typeface="Montserrat"/>
                <a:cs typeface="Montserrat"/>
                <a:sym typeface="Montserrat"/>
              </a:rPr>
              <a:t>Gender Expression</a:t>
            </a:r>
            <a:r>
              <a:rPr lang="en" sz="1600">
                <a:solidFill>
                  <a:srgbClr val="595959"/>
                </a:solidFill>
                <a:latin typeface="Montserrat"/>
                <a:ea typeface="Montserrat"/>
                <a:cs typeface="Montserrat"/>
                <a:sym typeface="Montserrat"/>
              </a:rPr>
              <a:t> (how someone expresses themselves) does not tell you gender identity or sexual orientation.</a:t>
            </a:r>
            <a:endParaRPr sz="1600">
              <a:solidFill>
                <a:srgbClr val="595959"/>
              </a:solidFill>
              <a:latin typeface="Montserrat"/>
              <a:ea typeface="Montserrat"/>
              <a:cs typeface="Montserrat"/>
              <a:sym typeface="Montserrat"/>
            </a:endParaRPr>
          </a:p>
          <a:p>
            <a:pPr marL="457200" lvl="0" indent="0" algn="l" rtl="0">
              <a:spcBef>
                <a:spcPts val="0"/>
              </a:spcBef>
              <a:spcAft>
                <a:spcPts val="0"/>
              </a:spcAft>
              <a:buNone/>
            </a:pPr>
            <a:endParaRPr sz="1600">
              <a:solidFill>
                <a:srgbClr val="595959"/>
              </a:solidFill>
              <a:latin typeface="Montserrat"/>
              <a:ea typeface="Montserrat"/>
              <a:cs typeface="Montserrat"/>
              <a:sym typeface="Montserrat"/>
            </a:endParaRPr>
          </a:p>
          <a:p>
            <a:pPr marL="342900" lvl="0" indent="-266700" algn="l" rtl="0">
              <a:spcBef>
                <a:spcPts val="0"/>
              </a:spcBef>
              <a:spcAft>
                <a:spcPts val="0"/>
              </a:spcAft>
              <a:buClr>
                <a:srgbClr val="595959"/>
              </a:buClr>
              <a:buSzPts val="1600"/>
              <a:buChar char="●"/>
            </a:pPr>
            <a:r>
              <a:rPr lang="en" sz="1600" b="1">
                <a:solidFill>
                  <a:schemeClr val="dk2"/>
                </a:solidFill>
                <a:latin typeface="Montserrat"/>
                <a:ea typeface="Montserrat"/>
                <a:cs typeface="Montserrat"/>
                <a:sym typeface="Montserrat"/>
              </a:rPr>
              <a:t>Transition </a:t>
            </a:r>
            <a:r>
              <a:rPr lang="en" sz="1600">
                <a:solidFill>
                  <a:schemeClr val="dk2"/>
                </a:solidFill>
                <a:latin typeface="Montserrat"/>
                <a:ea typeface="Montserrat"/>
                <a:cs typeface="Montserrat"/>
                <a:sym typeface="Montserrat"/>
              </a:rPr>
              <a:t>is different for every individual and it is </a:t>
            </a:r>
            <a:r>
              <a:rPr lang="en" sz="1600" b="1">
                <a:solidFill>
                  <a:schemeClr val="dk2"/>
                </a:solidFill>
                <a:latin typeface="Montserrat"/>
                <a:ea typeface="Montserrat"/>
                <a:cs typeface="Montserrat"/>
                <a:sym typeface="Montserrat"/>
              </a:rPr>
              <a:t>personal</a:t>
            </a:r>
            <a:r>
              <a:rPr lang="en" sz="1600">
                <a:solidFill>
                  <a:schemeClr val="dk2"/>
                </a:solidFill>
                <a:latin typeface="Montserrat"/>
                <a:ea typeface="Montserrat"/>
                <a:cs typeface="Montserrat"/>
                <a:sym typeface="Montserrat"/>
              </a:rPr>
              <a:t>. </a:t>
            </a:r>
            <a:endParaRPr sz="1600">
              <a:solidFill>
                <a:srgbClr val="595959"/>
              </a:solidFill>
              <a:latin typeface="Montserrat"/>
              <a:ea typeface="Montserrat"/>
              <a:cs typeface="Montserrat"/>
              <a:sym typeface="Montserrat"/>
            </a:endParaRPr>
          </a:p>
          <a:p>
            <a:pPr marL="0" lvl="0" indent="0" algn="l" rtl="0">
              <a:spcBef>
                <a:spcPts val="0"/>
              </a:spcBef>
              <a:spcAft>
                <a:spcPts val="0"/>
              </a:spcAft>
              <a:buNone/>
            </a:pPr>
            <a:endParaRPr sz="1600">
              <a:solidFill>
                <a:srgbClr val="595959"/>
              </a:solidFill>
              <a:latin typeface="Montserrat"/>
              <a:ea typeface="Montserrat"/>
              <a:cs typeface="Montserrat"/>
              <a:sym typeface="Montserrat"/>
            </a:endParaRPr>
          </a:p>
          <a:p>
            <a:pPr marL="342900" lvl="0" indent="-266700" algn="l" rtl="0">
              <a:spcBef>
                <a:spcPts val="0"/>
              </a:spcBef>
              <a:spcAft>
                <a:spcPts val="0"/>
              </a:spcAft>
              <a:buClr>
                <a:srgbClr val="595959"/>
              </a:buClr>
              <a:buSzPts val="1600"/>
              <a:buChar char="●"/>
            </a:pPr>
            <a:r>
              <a:rPr lang="en" sz="1600" b="1">
                <a:solidFill>
                  <a:srgbClr val="595959"/>
                </a:solidFill>
                <a:latin typeface="Montserrat"/>
                <a:ea typeface="Montserrat"/>
                <a:cs typeface="Montserrat"/>
                <a:sym typeface="Montserrat"/>
              </a:rPr>
              <a:t>Respectfully ASK</a:t>
            </a:r>
            <a:r>
              <a:rPr lang="en" sz="1600">
                <a:solidFill>
                  <a:srgbClr val="595959"/>
                </a:solidFill>
                <a:latin typeface="Montserrat"/>
                <a:ea typeface="Montserrat"/>
                <a:cs typeface="Montserrat"/>
                <a:sym typeface="Montserrat"/>
              </a:rPr>
              <a:t> if you do not know someone’s sexual orientation, gender identity, or pronouns. </a:t>
            </a:r>
            <a:endParaRPr sz="1600">
              <a:solidFill>
                <a:srgbClr val="595959"/>
              </a:solidFill>
              <a:latin typeface="Montserrat"/>
              <a:ea typeface="Montserrat"/>
              <a:cs typeface="Montserrat"/>
              <a:sym typeface="Montserrat"/>
            </a:endParaRPr>
          </a:p>
          <a:p>
            <a:pPr marL="0" lvl="0" indent="0" algn="l" rtl="0">
              <a:spcBef>
                <a:spcPts val="0"/>
              </a:spcBef>
              <a:spcAft>
                <a:spcPts val="0"/>
              </a:spcAft>
              <a:buNone/>
            </a:pPr>
            <a:endParaRPr sz="1100"/>
          </a:p>
          <a:p>
            <a:pPr marL="0" lvl="0" indent="0" algn="l" rtl="0">
              <a:spcBef>
                <a:spcPts val="0"/>
              </a:spcBef>
              <a:spcAft>
                <a:spcPts val="0"/>
              </a:spcAft>
              <a:buNone/>
            </a:pPr>
            <a:endParaRPr sz="1700">
              <a:solidFill>
                <a:srgbClr val="595959"/>
              </a:solidFill>
            </a:endParaRPr>
          </a:p>
          <a:p>
            <a:pPr marL="0" lvl="0" indent="0" algn="l" rtl="0">
              <a:spcBef>
                <a:spcPts val="0"/>
              </a:spcBef>
              <a:spcAft>
                <a:spcPts val="0"/>
              </a:spcAft>
              <a:buNone/>
            </a:pPr>
            <a:endParaRPr sz="1700">
              <a:solidFill>
                <a:srgbClr val="7F7F7F"/>
              </a:solidFill>
            </a:endParaRPr>
          </a:p>
          <a:p>
            <a:pPr marL="0" lvl="0" indent="0" algn="l" rtl="0">
              <a:spcBef>
                <a:spcPts val="0"/>
              </a:spcBef>
              <a:spcAft>
                <a:spcPts val="0"/>
              </a:spcAft>
              <a:buNone/>
            </a:pPr>
            <a:endParaRPr sz="2300">
              <a:solidFill>
                <a:srgbClr val="7F7F7F"/>
              </a:solidFill>
            </a:endParaRPr>
          </a:p>
          <a:p>
            <a:pPr marL="0" lvl="0" indent="0" algn="l" rtl="0">
              <a:spcBef>
                <a:spcPts val="0"/>
              </a:spcBef>
              <a:spcAft>
                <a:spcPts val="0"/>
              </a:spcAft>
              <a:buNone/>
            </a:pPr>
            <a:endParaRPr sz="1800" b="1">
              <a:solidFill>
                <a:srgbClr val="595959"/>
              </a:solidFill>
            </a:endParaRPr>
          </a:p>
        </p:txBody>
      </p:sp>
      <p:sp>
        <p:nvSpPr>
          <p:cNvPr id="809" name="Google Shape;809;p131"/>
          <p:cNvSpPr txBox="1">
            <a:spLocks noGrp="1"/>
          </p:cNvSpPr>
          <p:nvPr>
            <p:ph type="title"/>
          </p:nvPr>
        </p:nvSpPr>
        <p:spPr>
          <a:xfrm>
            <a:off x="117275" y="587900"/>
            <a:ext cx="4172400" cy="1482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Remember:</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132"/>
          <p:cNvSpPr txBox="1">
            <a:spLocks noGrp="1"/>
          </p:cNvSpPr>
          <p:nvPr>
            <p:ph type="title"/>
          </p:nvPr>
        </p:nvSpPr>
        <p:spPr>
          <a:xfrm>
            <a:off x="0" y="946050"/>
            <a:ext cx="9144000" cy="3525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4800"/>
              <a:buFont typeface="Arial"/>
              <a:buNone/>
            </a:pPr>
            <a:r>
              <a:rPr lang="en" sz="5500" b="0">
                <a:latin typeface="Montserrat ExtraBold"/>
                <a:ea typeface="Montserrat ExtraBold"/>
                <a:cs typeface="Montserrat ExtraBold"/>
                <a:sym typeface="Montserrat ExtraBold"/>
              </a:rPr>
              <a:t>Risk Factors and Vulnerabilities</a:t>
            </a:r>
            <a:endParaRPr sz="5500" b="0">
              <a:latin typeface="Montserrat ExtraBold"/>
              <a:ea typeface="Montserrat ExtraBold"/>
              <a:cs typeface="Montserrat ExtraBold"/>
              <a:sym typeface="Montserrat ExtraBold"/>
            </a:endParaRPr>
          </a:p>
          <a:p>
            <a:pPr marL="0" lvl="0" indent="0" algn="ctr" rtl="0">
              <a:spcBef>
                <a:spcPts val="0"/>
              </a:spcBef>
              <a:spcAft>
                <a:spcPts val="0"/>
              </a:spcAft>
              <a:buClr>
                <a:schemeClr val="dk1"/>
              </a:buClr>
              <a:buSzPts val="4800"/>
              <a:buFont typeface="Arial"/>
              <a:buNone/>
            </a:pPr>
            <a:r>
              <a:rPr lang="en" sz="5500" b="0">
                <a:latin typeface="Montserrat ExtraBold"/>
                <a:ea typeface="Montserrat ExtraBold"/>
                <a:cs typeface="Montserrat ExtraBold"/>
                <a:sym typeface="Montserrat ExtraBold"/>
              </a:rPr>
              <a:t>in the </a:t>
            </a:r>
            <a:endParaRPr sz="5500" b="0">
              <a:latin typeface="Montserrat ExtraBold"/>
              <a:ea typeface="Montserrat ExtraBold"/>
              <a:cs typeface="Montserrat ExtraBold"/>
              <a:sym typeface="Montserrat ExtraBold"/>
            </a:endParaRPr>
          </a:p>
          <a:p>
            <a:pPr marL="0" lvl="0" indent="0" algn="ctr" rtl="0">
              <a:spcBef>
                <a:spcPts val="0"/>
              </a:spcBef>
              <a:spcAft>
                <a:spcPts val="0"/>
              </a:spcAft>
              <a:buClr>
                <a:schemeClr val="dk1"/>
              </a:buClr>
              <a:buSzPts val="4800"/>
              <a:buFont typeface="Arial"/>
              <a:buNone/>
            </a:pPr>
            <a:r>
              <a:rPr lang="en" sz="5500" b="0">
                <a:latin typeface="Montserrat ExtraBold"/>
                <a:ea typeface="Montserrat ExtraBold"/>
                <a:cs typeface="Montserrat ExtraBold"/>
                <a:sym typeface="Montserrat ExtraBold"/>
              </a:rPr>
              <a:t>LGBTQ+ Community</a:t>
            </a:r>
            <a:endParaRPr sz="5500" b="0">
              <a:latin typeface="Montserrat ExtraBold"/>
              <a:ea typeface="Montserrat ExtraBold"/>
              <a:cs typeface="Montserrat ExtraBold"/>
              <a:sym typeface="Montserrat ExtraBold"/>
            </a:endParaRPr>
          </a:p>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pic>
        <p:nvPicPr>
          <p:cNvPr id="819" name="Google Shape;819;p133"/>
          <p:cNvPicPr preferRelativeResize="0"/>
          <p:nvPr/>
        </p:nvPicPr>
        <p:blipFill rotWithShape="1">
          <a:blip r:embed="rId3">
            <a:alphaModFix/>
          </a:blip>
          <a:srcRect l="1147" t="15002" r="1623" b="8650"/>
          <a:stretch/>
        </p:blipFill>
        <p:spPr>
          <a:xfrm>
            <a:off x="584800" y="1507863"/>
            <a:ext cx="5356476" cy="3154376"/>
          </a:xfrm>
          <a:prstGeom prst="rect">
            <a:avLst/>
          </a:prstGeom>
          <a:noFill/>
          <a:ln>
            <a:noFill/>
          </a:ln>
        </p:spPr>
      </p:pic>
      <p:sp>
        <p:nvSpPr>
          <p:cNvPr id="820" name="Google Shape;820;p133"/>
          <p:cNvSpPr txBox="1"/>
          <p:nvPr/>
        </p:nvSpPr>
        <p:spPr>
          <a:xfrm>
            <a:off x="0" y="4641700"/>
            <a:ext cx="6398100" cy="41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Times New Roman"/>
                <a:ea typeface="Times New Roman"/>
                <a:cs typeface="Times New Roman"/>
                <a:sym typeface="Times New Roman"/>
              </a:rPr>
              <a:t>Graphics from the Kaiser Family Foundation &amp; Integra Service Connect</a:t>
            </a:r>
            <a:endParaRPr sz="1400" b="0" i="0" u="none" strike="noStrike" cap="none">
              <a:solidFill>
                <a:srgbClr val="000000"/>
              </a:solidFill>
              <a:latin typeface="Times New Roman"/>
              <a:ea typeface="Times New Roman"/>
              <a:cs typeface="Times New Roman"/>
              <a:sym typeface="Times New Roman"/>
            </a:endParaRPr>
          </a:p>
        </p:txBody>
      </p:sp>
      <p:pic>
        <p:nvPicPr>
          <p:cNvPr id="821" name="Google Shape;821;p133"/>
          <p:cNvPicPr preferRelativeResize="0"/>
          <p:nvPr/>
        </p:nvPicPr>
        <p:blipFill rotWithShape="1">
          <a:blip r:embed="rId4">
            <a:alphaModFix/>
          </a:blip>
          <a:srcRect l="8313" r="8388"/>
          <a:stretch/>
        </p:blipFill>
        <p:spPr>
          <a:xfrm>
            <a:off x="6024824" y="1560250"/>
            <a:ext cx="2627625" cy="3154375"/>
          </a:xfrm>
          <a:prstGeom prst="rect">
            <a:avLst/>
          </a:prstGeom>
          <a:noFill/>
          <a:ln>
            <a:noFill/>
          </a:ln>
        </p:spPr>
      </p:pic>
      <p:sp>
        <p:nvSpPr>
          <p:cNvPr id="822" name="Google Shape;822;p133"/>
          <p:cNvSpPr txBox="1">
            <a:spLocks noGrp="1"/>
          </p:cNvSpPr>
          <p:nvPr>
            <p:ph type="title"/>
          </p:nvPr>
        </p:nvSpPr>
        <p:spPr>
          <a:xfrm>
            <a:off x="0" y="104975"/>
            <a:ext cx="9415800" cy="829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200"/>
              <a:buNone/>
            </a:pPr>
            <a:r>
              <a:rPr lang="en" sz="3900"/>
              <a:t>Social Determinants of Health</a:t>
            </a:r>
            <a:endParaRPr sz="3900" b="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1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Minority Stress</a:t>
            </a:r>
            <a:endParaRPr/>
          </a:p>
        </p:txBody>
      </p:sp>
      <p:sp>
        <p:nvSpPr>
          <p:cNvPr id="828" name="Google Shape;828;p134"/>
          <p:cNvSpPr txBox="1">
            <a:spLocks noGrp="1"/>
          </p:cNvSpPr>
          <p:nvPr>
            <p:ph type="title" idx="2"/>
          </p:nvPr>
        </p:nvSpPr>
        <p:spPr>
          <a:xfrm>
            <a:off x="311700" y="1478825"/>
            <a:ext cx="8520600" cy="308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400"/>
              <a:t>An extensive body of research shows that exposure to anti-LGBT discrimination </a:t>
            </a:r>
            <a:r>
              <a:rPr lang="en" sz="1400" b="1"/>
              <a:t>increases the risks of poor mental and physical health</a:t>
            </a:r>
            <a:r>
              <a:rPr lang="en" sz="1400"/>
              <a:t> for LGBT people.</a:t>
            </a:r>
            <a:endParaRPr sz="1400"/>
          </a:p>
          <a:p>
            <a:pPr marL="0" lvl="0" indent="0" algn="ctr" rtl="0">
              <a:spcBef>
                <a:spcPts val="0"/>
              </a:spcBef>
              <a:spcAft>
                <a:spcPts val="0"/>
              </a:spcAft>
              <a:buNone/>
            </a:pPr>
            <a:endParaRPr sz="1000"/>
          </a:p>
          <a:p>
            <a:pPr marL="0" lvl="0" indent="0" algn="ctr" rtl="0">
              <a:spcBef>
                <a:spcPts val="0"/>
              </a:spcBef>
              <a:spcAft>
                <a:spcPts val="0"/>
              </a:spcAft>
              <a:buNone/>
            </a:pPr>
            <a:r>
              <a:rPr lang="en" sz="1400"/>
              <a:t>Discrimination is linked to health harms </a:t>
            </a:r>
            <a:r>
              <a:rPr lang="en" sz="1400" b="1"/>
              <a:t>even for those who are not directly exposed to it</a:t>
            </a:r>
            <a:r>
              <a:rPr lang="en" sz="1400"/>
              <a:t>, because the presence of discrimination, stigma, and prejudice creates a hostile social climate that </a:t>
            </a:r>
            <a:r>
              <a:rPr lang="en" sz="1400" b="1"/>
              <a:t>taxes individuals’ coping resources and contributes to </a:t>
            </a:r>
            <a:r>
              <a:rPr lang="en" sz="1400" b="1">
                <a:solidFill>
                  <a:srgbClr val="0070C0"/>
                </a:solidFill>
              </a:rPr>
              <a:t>Minority Stress.</a:t>
            </a:r>
            <a:r>
              <a:rPr lang="en" sz="1400" b="1"/>
              <a:t> </a:t>
            </a:r>
            <a:endParaRPr sz="1400" b="1"/>
          </a:p>
          <a:p>
            <a:pPr marL="0" lvl="0" indent="0" algn="ctr" rtl="0">
              <a:spcBef>
                <a:spcPts val="0"/>
              </a:spcBef>
              <a:spcAft>
                <a:spcPts val="0"/>
              </a:spcAft>
              <a:buNone/>
            </a:pPr>
            <a:endParaRPr sz="1000"/>
          </a:p>
          <a:p>
            <a:pPr marL="0" lvl="0" indent="0" algn="ctr" rtl="0">
              <a:spcBef>
                <a:spcPts val="0"/>
              </a:spcBef>
              <a:spcAft>
                <a:spcPts val="0"/>
              </a:spcAft>
              <a:buNone/>
            </a:pPr>
            <a:r>
              <a:rPr lang="en" sz="1400"/>
              <a:t>Manifestations of this stress, including internalized stigma, low self-esteem, expectations of rejection, and fear of discrimination, help explain the health disparities seen in LGBT populations.</a:t>
            </a:r>
            <a:endParaRPr sz="1400"/>
          </a:p>
          <a:p>
            <a:pPr marL="0" lvl="0" indent="0" algn="ctr" rtl="0">
              <a:spcBef>
                <a:spcPts val="0"/>
              </a:spcBef>
              <a:spcAft>
                <a:spcPts val="0"/>
              </a:spcAft>
              <a:buNone/>
            </a:pPr>
            <a:endParaRPr sz="1000"/>
          </a:p>
          <a:p>
            <a:pPr marL="0" lvl="0" indent="0" algn="ctr" rtl="0">
              <a:spcBef>
                <a:spcPts val="0"/>
              </a:spcBef>
              <a:spcAft>
                <a:spcPts val="0"/>
              </a:spcAft>
              <a:buNone/>
            </a:pPr>
            <a:r>
              <a:rPr lang="en" sz="1400"/>
              <a:t>Protective factors against the harms of discrimination include peer, community, and family support; access to affirming health care and social services; and the establishment of positive social climates, inclusive practices, and anti-discrimination policies.</a:t>
            </a:r>
            <a:endParaRPr sz="1400"/>
          </a:p>
        </p:txBody>
      </p:sp>
      <p:sp>
        <p:nvSpPr>
          <p:cNvPr id="829" name="Google Shape;829;p134"/>
          <p:cNvSpPr txBox="1"/>
          <p:nvPr/>
        </p:nvSpPr>
        <p:spPr>
          <a:xfrm>
            <a:off x="5604800" y="4440025"/>
            <a:ext cx="2191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i="1"/>
              <a:t>Public Policy Research Portal</a:t>
            </a:r>
            <a:endParaRPr sz="1200" i="1"/>
          </a:p>
          <a:p>
            <a:pPr marL="0" lvl="0" indent="0" algn="l" rtl="0">
              <a:spcBef>
                <a:spcPts val="0"/>
              </a:spcBef>
              <a:spcAft>
                <a:spcPts val="0"/>
              </a:spcAft>
              <a:buNone/>
            </a:pPr>
            <a:r>
              <a:rPr lang="en" sz="1200" i="1"/>
              <a:t>whatweknow.info</a:t>
            </a:r>
            <a:endParaRPr sz="1200" i="1"/>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1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Health Disparities</a:t>
            </a:r>
            <a:endParaRPr/>
          </a:p>
        </p:txBody>
      </p:sp>
      <p:sp>
        <p:nvSpPr>
          <p:cNvPr id="835" name="Google Shape;835;p135"/>
          <p:cNvSpPr txBox="1">
            <a:spLocks noGrp="1"/>
          </p:cNvSpPr>
          <p:nvPr>
            <p:ph type="title" idx="2"/>
          </p:nvPr>
        </p:nvSpPr>
        <p:spPr>
          <a:xfrm>
            <a:off x="311700" y="1356625"/>
            <a:ext cx="8520600" cy="308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400"/>
              <a:t>An extensive body of research shows that exposure to anti-LGBT discrimination </a:t>
            </a:r>
            <a:r>
              <a:rPr lang="en" sz="1400" b="1"/>
              <a:t>increases the risks of poor mental and physical health</a:t>
            </a:r>
            <a:r>
              <a:rPr lang="en" sz="1400"/>
              <a:t> for LGBT people.</a:t>
            </a:r>
            <a:endParaRPr sz="1400"/>
          </a:p>
          <a:p>
            <a:pPr marL="0" lvl="0" indent="0" algn="ctr" rtl="0">
              <a:spcBef>
                <a:spcPts val="0"/>
              </a:spcBef>
              <a:spcAft>
                <a:spcPts val="0"/>
              </a:spcAft>
              <a:buNone/>
            </a:pPr>
            <a:endParaRPr sz="1000"/>
          </a:p>
          <a:p>
            <a:pPr marL="0" lvl="0" indent="0" algn="ctr" rtl="0">
              <a:spcBef>
                <a:spcPts val="0"/>
              </a:spcBef>
              <a:spcAft>
                <a:spcPts val="0"/>
              </a:spcAft>
              <a:buNone/>
            </a:pPr>
            <a:r>
              <a:rPr lang="en" sz="1400"/>
              <a:t>Discrimination is linked to health harms </a:t>
            </a:r>
            <a:r>
              <a:rPr lang="en" sz="1400" b="1"/>
              <a:t>even for those who are not directly exposed to it</a:t>
            </a:r>
            <a:r>
              <a:rPr lang="en" sz="1400"/>
              <a:t>, because the presence of discrimination, stigma, and prejudice creates a hostile social climate that </a:t>
            </a:r>
            <a:r>
              <a:rPr lang="en" sz="1400" b="1"/>
              <a:t>taxes individuals’ coping resources and contributes to minority stress. </a:t>
            </a:r>
            <a:endParaRPr sz="1400" b="1"/>
          </a:p>
          <a:p>
            <a:pPr marL="0" lvl="0" indent="0" algn="ctr" rtl="0">
              <a:spcBef>
                <a:spcPts val="0"/>
              </a:spcBef>
              <a:spcAft>
                <a:spcPts val="0"/>
              </a:spcAft>
              <a:buNone/>
            </a:pPr>
            <a:endParaRPr sz="1000"/>
          </a:p>
          <a:p>
            <a:pPr marL="0" lvl="0" indent="0" algn="ctr" rtl="0">
              <a:spcBef>
                <a:spcPts val="0"/>
              </a:spcBef>
              <a:spcAft>
                <a:spcPts val="0"/>
              </a:spcAft>
              <a:buNone/>
            </a:pPr>
            <a:r>
              <a:rPr lang="en" sz="1400"/>
              <a:t>Manifestations of this stress, including internalized stigma, low self-esteem, expectations of rejection, and fear of discrimination, help explain the health disparities seen in LGBT populations.</a:t>
            </a:r>
            <a:endParaRPr sz="1400"/>
          </a:p>
          <a:p>
            <a:pPr marL="0" lvl="0" indent="0" algn="ctr" rtl="0">
              <a:spcBef>
                <a:spcPts val="0"/>
              </a:spcBef>
              <a:spcAft>
                <a:spcPts val="0"/>
              </a:spcAft>
              <a:buNone/>
            </a:pPr>
            <a:endParaRPr sz="1000"/>
          </a:p>
          <a:p>
            <a:pPr marL="0" lvl="0" indent="0" algn="ctr" rtl="0">
              <a:spcBef>
                <a:spcPts val="0"/>
              </a:spcBef>
              <a:spcAft>
                <a:spcPts val="0"/>
              </a:spcAft>
              <a:buNone/>
            </a:pPr>
            <a:r>
              <a:rPr lang="en" sz="1400"/>
              <a:t>Protective factors against the harms of discrimination include peer, community, and family support; access to affirming health care and social services; and the establishment of positive social climates, inclusive practices, and anti-discrimination policies.</a:t>
            </a:r>
            <a:endParaRPr sz="1400"/>
          </a:p>
        </p:txBody>
      </p:sp>
      <p:sp>
        <p:nvSpPr>
          <p:cNvPr id="836" name="Google Shape;836;p135"/>
          <p:cNvSpPr txBox="1"/>
          <p:nvPr/>
        </p:nvSpPr>
        <p:spPr>
          <a:xfrm>
            <a:off x="5604800" y="4440025"/>
            <a:ext cx="2191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i="1"/>
              <a:t>Public Policy Research Portal</a:t>
            </a:r>
            <a:endParaRPr sz="1200" i="1"/>
          </a:p>
          <a:p>
            <a:pPr marL="0" lvl="0" indent="0" algn="l" rtl="0">
              <a:spcBef>
                <a:spcPts val="0"/>
              </a:spcBef>
              <a:spcAft>
                <a:spcPts val="0"/>
              </a:spcAft>
              <a:buNone/>
            </a:pPr>
            <a:r>
              <a:rPr lang="en" sz="1200" i="1"/>
              <a:t>whatweknow.info</a:t>
            </a:r>
            <a:endParaRPr sz="1200" i="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1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Who is Equality Ohio?</a:t>
            </a:r>
            <a:endParaRPr/>
          </a:p>
        </p:txBody>
      </p:sp>
      <p:sp>
        <p:nvSpPr>
          <p:cNvPr id="724" name="Google Shape;724;p118"/>
          <p:cNvSpPr txBox="1">
            <a:spLocks noGrp="1"/>
          </p:cNvSpPr>
          <p:nvPr>
            <p:ph type="title" idx="2"/>
          </p:nvPr>
        </p:nvSpPr>
        <p:spPr>
          <a:xfrm>
            <a:off x="311700" y="3362925"/>
            <a:ext cx="8520600" cy="867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Equality Ohio identifies and transforms systems and institutions so LGBTQ+ Ohioans can fully access legal and lived equality. We envision an Ohio where people are welcome, affirmed and flourishing. We do this through:</a:t>
            </a:r>
            <a:endParaRPr/>
          </a:p>
          <a:p>
            <a:pPr marL="0" lvl="0" indent="0" algn="ctr" rtl="0">
              <a:spcBef>
                <a:spcPts val="0"/>
              </a:spcBef>
              <a:spcAft>
                <a:spcPts val="0"/>
              </a:spcAft>
              <a:buNone/>
            </a:pPr>
            <a:endParaRPr/>
          </a:p>
          <a:p>
            <a:pPr marL="457200" lvl="0" indent="-330200" algn="ctr" rtl="0">
              <a:spcBef>
                <a:spcPts val="0"/>
              </a:spcBef>
              <a:spcAft>
                <a:spcPts val="0"/>
              </a:spcAft>
              <a:buSzPts val="1600"/>
              <a:buChar char="●"/>
            </a:pPr>
            <a:r>
              <a:rPr lang="en"/>
              <a:t>Statehouse and Agency Advocacy</a:t>
            </a:r>
            <a:endParaRPr/>
          </a:p>
          <a:p>
            <a:pPr marL="457200" lvl="0" indent="-330200" algn="ctr" rtl="0">
              <a:spcBef>
                <a:spcPts val="0"/>
              </a:spcBef>
              <a:spcAft>
                <a:spcPts val="0"/>
              </a:spcAft>
              <a:buSzPts val="1600"/>
              <a:buChar char="●"/>
            </a:pPr>
            <a:r>
              <a:rPr lang="en"/>
              <a:t>Municipal Policy Work</a:t>
            </a:r>
            <a:endParaRPr/>
          </a:p>
          <a:p>
            <a:pPr marL="457200" lvl="0" indent="-330200" algn="ctr" rtl="0">
              <a:spcBef>
                <a:spcPts val="0"/>
              </a:spcBef>
              <a:spcAft>
                <a:spcPts val="0"/>
              </a:spcAft>
              <a:buSzPts val="1600"/>
              <a:buChar char="●"/>
            </a:pPr>
            <a:r>
              <a:rPr lang="en"/>
              <a:t>Legal Clinic</a:t>
            </a:r>
            <a:endParaRPr/>
          </a:p>
          <a:p>
            <a:pPr marL="457200" lvl="0" indent="-330200" algn="ctr" rtl="0">
              <a:spcBef>
                <a:spcPts val="0"/>
              </a:spcBef>
              <a:spcAft>
                <a:spcPts val="0"/>
              </a:spcAft>
              <a:buSzPts val="1600"/>
              <a:buChar char="●"/>
            </a:pPr>
            <a:r>
              <a:rPr lang="en"/>
              <a:t>Public Education Programming</a:t>
            </a:r>
            <a:endParaRPr/>
          </a:p>
          <a:p>
            <a:pPr marL="0" lvl="0" indent="0" algn="l" rtl="0">
              <a:spcBef>
                <a:spcPts val="0"/>
              </a:spcBef>
              <a:spcAft>
                <a:spcPts val="0"/>
              </a:spcAft>
              <a:buNone/>
            </a:pPr>
            <a:endParaRPr>
              <a:highlight>
                <a:srgbClr val="FFFF00"/>
              </a:highlight>
            </a:endParaRPr>
          </a:p>
          <a:p>
            <a:pPr marL="0" lvl="0" indent="0" algn="l" rtl="0">
              <a:spcBef>
                <a:spcPts val="0"/>
              </a:spcBef>
              <a:spcAft>
                <a:spcPts val="0"/>
              </a:spcAft>
              <a:buNone/>
            </a:pPr>
            <a:endParaRPr/>
          </a:p>
        </p:txBody>
      </p:sp>
      <p:sp>
        <p:nvSpPr>
          <p:cNvPr id="725" name="Google Shape;725;p118"/>
          <p:cNvSpPr txBox="1"/>
          <p:nvPr/>
        </p:nvSpPr>
        <p:spPr>
          <a:xfrm>
            <a:off x="1324125" y="3769700"/>
            <a:ext cx="6633000" cy="350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600" b="1">
                <a:solidFill>
                  <a:schemeClr val="dk1"/>
                </a:solidFill>
                <a:latin typeface="Montserrat"/>
                <a:ea typeface="Montserrat"/>
                <a:cs typeface="Montserrat"/>
                <a:sym typeface="Montserrat"/>
              </a:rPr>
              <a:t>We are always here as a resource! </a:t>
            </a:r>
            <a:r>
              <a:rPr lang="en" sz="1600">
                <a:solidFill>
                  <a:schemeClr val="dk1"/>
                </a:solidFill>
                <a:latin typeface="Montserrat"/>
                <a:ea typeface="Montserrat"/>
                <a:cs typeface="Montserrat"/>
                <a:sym typeface="Montserrat"/>
              </a:rPr>
              <a:t>You can ask us anything in a</a:t>
            </a:r>
            <a:r>
              <a:rPr lang="en" sz="1600" b="1" u="sng">
                <a:solidFill>
                  <a:schemeClr val="dk1"/>
                </a:solidFill>
                <a:latin typeface="Montserrat"/>
                <a:ea typeface="Montserrat"/>
                <a:cs typeface="Montserrat"/>
                <a:sym typeface="Montserrat"/>
              </a:rPr>
              <a:t> judgement-free space</a:t>
            </a:r>
            <a:r>
              <a:rPr lang="en" sz="1600">
                <a:solidFill>
                  <a:schemeClr val="dk1"/>
                </a:solidFill>
                <a:latin typeface="Montserrat"/>
                <a:ea typeface="Montserrat"/>
                <a:cs typeface="Montserrat"/>
                <a:sym typeface="Montserrat"/>
              </a:rPr>
              <a:t> because we are here to help you become a full supporter of LGBTQ equality.</a:t>
            </a:r>
            <a:endParaRPr sz="1600">
              <a:solidFill>
                <a:schemeClr val="dk1"/>
              </a:solidFill>
              <a:latin typeface="Montserrat"/>
              <a:ea typeface="Montserrat"/>
              <a:cs typeface="Montserrat"/>
              <a:sym typeface="Montserrat"/>
            </a:endParaRPr>
          </a:p>
          <a:p>
            <a:pPr marL="0" lvl="0" indent="0" algn="l"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136"/>
          <p:cNvSpPr txBox="1">
            <a:spLocks noGrp="1"/>
          </p:cNvSpPr>
          <p:nvPr>
            <p:ph type="title"/>
          </p:nvPr>
        </p:nvSpPr>
        <p:spPr>
          <a:xfrm>
            <a:off x="623525" y="1014844"/>
            <a:ext cx="4045200" cy="73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Discrimination</a:t>
            </a:r>
            <a:endParaRPr/>
          </a:p>
        </p:txBody>
      </p:sp>
      <p:sp>
        <p:nvSpPr>
          <p:cNvPr id="842" name="Google Shape;842;p136"/>
          <p:cNvSpPr txBox="1">
            <a:spLocks noGrp="1"/>
          </p:cNvSpPr>
          <p:nvPr>
            <p:ph type="subTitle" idx="1"/>
          </p:nvPr>
        </p:nvSpPr>
        <p:spPr>
          <a:xfrm>
            <a:off x="4846625" y="570425"/>
            <a:ext cx="4045200" cy="3777300"/>
          </a:xfrm>
          <a:prstGeom prst="rect">
            <a:avLst/>
          </a:prstGeom>
        </p:spPr>
        <p:txBody>
          <a:bodyPr spcFirstLastPara="1" wrap="square" lIns="91425" tIns="91425" rIns="91425" bIns="91425" anchor="ctr" anchorCtr="0">
            <a:noAutofit/>
          </a:bodyPr>
          <a:lstStyle/>
          <a:p>
            <a:pPr marL="457200" lvl="0" indent="-330200" algn="ctr" rtl="0">
              <a:spcBef>
                <a:spcPts val="0"/>
              </a:spcBef>
              <a:spcAft>
                <a:spcPts val="0"/>
              </a:spcAft>
              <a:buSzPts val="1600"/>
              <a:buChar char="●"/>
            </a:pPr>
            <a:r>
              <a:rPr lang="en"/>
              <a:t>75% of LGBTQ youth reported that they had experienced discrimination based on their sexual orientation or gender identity at least once in their lifetime.</a:t>
            </a:r>
            <a:endParaRPr/>
          </a:p>
          <a:p>
            <a:pPr marL="457200" lvl="0" indent="0" algn="ctr" rtl="0">
              <a:spcBef>
                <a:spcPts val="0"/>
              </a:spcBef>
              <a:spcAft>
                <a:spcPts val="0"/>
              </a:spcAft>
              <a:buNone/>
            </a:pPr>
            <a:endParaRPr/>
          </a:p>
          <a:p>
            <a:pPr marL="457200" lvl="0" indent="-330200" algn="ctr" rtl="0">
              <a:spcBef>
                <a:spcPts val="0"/>
              </a:spcBef>
              <a:spcAft>
                <a:spcPts val="0"/>
              </a:spcAft>
              <a:buSzPts val="1600"/>
              <a:buChar char="●"/>
            </a:pPr>
            <a:r>
              <a:rPr lang="en"/>
              <a:t>Half of all LGBTQ youth of color reported discrimination based on their race/ethnicity in the past year, including 67% of Black LGBTQ youth and 60% of Asian/Pacific Islander LGBTQ youth.</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137"/>
          <p:cNvSpPr txBox="1">
            <a:spLocks noGrp="1"/>
          </p:cNvSpPr>
          <p:nvPr>
            <p:ph type="title"/>
          </p:nvPr>
        </p:nvSpPr>
        <p:spPr>
          <a:xfrm>
            <a:off x="646575" y="535213"/>
            <a:ext cx="4045200" cy="148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Suicide &amp; </a:t>
            </a:r>
            <a:endParaRPr/>
          </a:p>
          <a:p>
            <a:pPr marL="0" lvl="0" indent="0" algn="l" rtl="0">
              <a:spcBef>
                <a:spcPts val="0"/>
              </a:spcBef>
              <a:spcAft>
                <a:spcPts val="0"/>
              </a:spcAft>
              <a:buNone/>
            </a:pPr>
            <a:r>
              <a:rPr lang="en"/>
              <a:t>Self-Harm</a:t>
            </a:r>
            <a:endParaRPr/>
          </a:p>
        </p:txBody>
      </p:sp>
      <p:sp>
        <p:nvSpPr>
          <p:cNvPr id="848" name="Google Shape;848;p137"/>
          <p:cNvSpPr txBox="1">
            <a:spLocks noGrp="1"/>
          </p:cNvSpPr>
          <p:nvPr>
            <p:ph type="subTitle" idx="1"/>
          </p:nvPr>
        </p:nvSpPr>
        <p:spPr>
          <a:xfrm>
            <a:off x="4892750" y="166800"/>
            <a:ext cx="4045200" cy="4296300"/>
          </a:xfrm>
          <a:prstGeom prst="rect">
            <a:avLst/>
          </a:prstGeom>
        </p:spPr>
        <p:txBody>
          <a:bodyPr spcFirstLastPara="1" wrap="square" lIns="91425" tIns="91425" rIns="91425" bIns="91425" anchor="ctr" anchorCtr="0">
            <a:noAutofit/>
          </a:bodyPr>
          <a:lstStyle/>
          <a:p>
            <a:pPr marL="457200" lvl="0" indent="-323850" algn="l" rtl="0">
              <a:spcBef>
                <a:spcPts val="0"/>
              </a:spcBef>
              <a:spcAft>
                <a:spcPts val="0"/>
              </a:spcAft>
              <a:buSzPts val="1500"/>
              <a:buChar char="●"/>
            </a:pPr>
            <a:r>
              <a:rPr lang="en" sz="1500"/>
              <a:t>42% of LGBTQ youth seriously considered attempting suicide in the past year, including more than half of transgender and nonbinary youth.</a:t>
            </a:r>
            <a:endParaRPr sz="1500"/>
          </a:p>
          <a:p>
            <a:pPr marL="457200" lvl="0" indent="0" algn="l" rtl="0">
              <a:spcBef>
                <a:spcPts val="0"/>
              </a:spcBef>
              <a:spcAft>
                <a:spcPts val="0"/>
              </a:spcAft>
              <a:buNone/>
            </a:pPr>
            <a:endParaRPr sz="1500"/>
          </a:p>
          <a:p>
            <a:pPr marL="457200" lvl="0" indent="-323850" algn="l" rtl="0">
              <a:spcBef>
                <a:spcPts val="0"/>
              </a:spcBef>
              <a:spcAft>
                <a:spcPts val="0"/>
              </a:spcAft>
              <a:buSzPts val="1500"/>
              <a:buChar char="●"/>
            </a:pPr>
            <a:r>
              <a:rPr lang="en" sz="1500"/>
              <a:t>12% of white youth attempted suicide compared to 31% of Native/Indigenous youth, 21% of Black youth, 21% of multiracial youth, 18% of Latinx youth, and 12% of Asian/Pacific Islander youth.</a:t>
            </a:r>
            <a:endParaRPr sz="1500"/>
          </a:p>
          <a:p>
            <a:pPr marL="457200" lvl="0" indent="0" algn="l" rtl="0">
              <a:spcBef>
                <a:spcPts val="0"/>
              </a:spcBef>
              <a:spcAft>
                <a:spcPts val="0"/>
              </a:spcAft>
              <a:buNone/>
            </a:pPr>
            <a:endParaRPr sz="1500"/>
          </a:p>
          <a:p>
            <a:pPr marL="457200" lvl="0" indent="-323850" algn="l" rtl="0">
              <a:spcBef>
                <a:spcPts val="0"/>
              </a:spcBef>
              <a:spcAft>
                <a:spcPts val="0"/>
              </a:spcAft>
              <a:buSzPts val="1500"/>
              <a:buChar char="●"/>
            </a:pPr>
            <a:r>
              <a:rPr lang="en" sz="1500"/>
              <a:t>only 1 in 3 LGBTQ youth found their home to be LGBTQ-affirming.</a:t>
            </a:r>
            <a:endParaRPr sz="1500"/>
          </a:p>
        </p:txBody>
      </p:sp>
      <p:sp>
        <p:nvSpPr>
          <p:cNvPr id="849" name="Google Shape;849;p137"/>
          <p:cNvSpPr txBox="1"/>
          <p:nvPr/>
        </p:nvSpPr>
        <p:spPr>
          <a:xfrm>
            <a:off x="449775" y="2318025"/>
            <a:ext cx="3955800" cy="187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600" i="1">
                <a:solidFill>
                  <a:schemeClr val="lt1"/>
                </a:solidFill>
                <a:latin typeface="Montserrat"/>
                <a:ea typeface="Montserrat"/>
                <a:cs typeface="Montserrat"/>
                <a:sym typeface="Montserrat"/>
              </a:rPr>
              <a:t>Affirming transgender and nonbinary youth by respecting their pronouns and allowing them to change legal documents is associated with lower rates of attempting suicide.</a:t>
            </a:r>
            <a:endParaRPr sz="1600" i="1">
              <a:solidFill>
                <a:schemeClr val="lt1"/>
              </a:solidFill>
              <a:latin typeface="Montserrat"/>
              <a:ea typeface="Montserrat"/>
              <a:cs typeface="Montserrat"/>
              <a:sym typeface="Montserrat"/>
            </a:endParaRPr>
          </a:p>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138"/>
          <p:cNvSpPr txBox="1">
            <a:spLocks noGrp="1"/>
          </p:cNvSpPr>
          <p:nvPr>
            <p:ph type="title"/>
          </p:nvPr>
        </p:nvSpPr>
        <p:spPr>
          <a:xfrm>
            <a:off x="681175" y="731263"/>
            <a:ext cx="4045200" cy="148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Homelessness &amp; Housing Insecurity</a:t>
            </a:r>
            <a:endParaRPr/>
          </a:p>
        </p:txBody>
      </p:sp>
      <p:sp>
        <p:nvSpPr>
          <p:cNvPr id="855" name="Google Shape;855;p138"/>
          <p:cNvSpPr txBox="1">
            <a:spLocks noGrp="1"/>
          </p:cNvSpPr>
          <p:nvPr>
            <p:ph type="subTitle" idx="1"/>
          </p:nvPr>
        </p:nvSpPr>
        <p:spPr>
          <a:xfrm>
            <a:off x="5113700" y="419900"/>
            <a:ext cx="3812700" cy="3546600"/>
          </a:xfrm>
          <a:prstGeom prst="rect">
            <a:avLst/>
          </a:prstGeom>
        </p:spPr>
        <p:txBody>
          <a:bodyPr spcFirstLastPara="1" wrap="square" lIns="91425" tIns="91425" rIns="91425" bIns="91425" anchor="ctr" anchorCtr="0">
            <a:noAutofit/>
          </a:bodyPr>
          <a:lstStyle/>
          <a:p>
            <a:pPr marL="457200" lvl="0" indent="-330200" algn="l" rtl="0">
              <a:spcBef>
                <a:spcPts val="0"/>
              </a:spcBef>
              <a:spcAft>
                <a:spcPts val="0"/>
              </a:spcAft>
              <a:buSzPts val="1600"/>
              <a:buChar char="●"/>
            </a:pPr>
            <a:r>
              <a:rPr lang="en"/>
              <a:t>LGBTQ+ youth are at 2.2x greater risk of experiencing homelessness</a:t>
            </a:r>
            <a:endParaRPr/>
          </a:p>
          <a:p>
            <a:pPr marL="457200" lvl="0" indent="0" algn="l" rtl="0">
              <a:spcBef>
                <a:spcPts val="0"/>
              </a:spcBef>
              <a:spcAft>
                <a:spcPts val="0"/>
              </a:spcAft>
              <a:buNone/>
            </a:pPr>
            <a:endParaRPr/>
          </a:p>
          <a:p>
            <a:pPr marL="457200" lvl="0" indent="-330200" algn="l" rtl="0">
              <a:spcBef>
                <a:spcPts val="0"/>
              </a:spcBef>
              <a:spcAft>
                <a:spcPts val="0"/>
              </a:spcAft>
              <a:buSzPts val="1600"/>
              <a:buChar char="●"/>
            </a:pPr>
            <a:r>
              <a:rPr lang="en"/>
              <a:t>20 - 40% of all homeless youth are LGBTQ+ (but are only 7% of the greater population)</a:t>
            </a:r>
            <a:endParaRPr/>
          </a:p>
          <a:p>
            <a:pPr marL="457200" lvl="0" indent="0" algn="l" rtl="0">
              <a:spcBef>
                <a:spcPts val="0"/>
              </a:spcBef>
              <a:spcAft>
                <a:spcPts val="0"/>
              </a:spcAft>
              <a:buNone/>
            </a:pPr>
            <a:endParaRPr/>
          </a:p>
          <a:p>
            <a:pPr marL="457200" lvl="0" indent="-330200" algn="l" rtl="0">
              <a:spcBef>
                <a:spcPts val="0"/>
              </a:spcBef>
              <a:spcAft>
                <a:spcPts val="0"/>
              </a:spcAft>
              <a:buSzPts val="1600"/>
              <a:buChar char="●"/>
            </a:pPr>
            <a:r>
              <a:rPr lang="en"/>
              <a:t>More than 1 in 4 LGBTQ+ youth are forced to leave home when they come out/turn 18</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139"/>
          <p:cNvSpPr txBox="1">
            <a:spLocks noGrp="1"/>
          </p:cNvSpPr>
          <p:nvPr>
            <p:ph type="title"/>
          </p:nvPr>
        </p:nvSpPr>
        <p:spPr>
          <a:xfrm>
            <a:off x="681175" y="731263"/>
            <a:ext cx="4045200" cy="148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Status Offenses &amp; Other Justice Involvement</a:t>
            </a:r>
            <a:endParaRPr/>
          </a:p>
        </p:txBody>
      </p:sp>
      <p:sp>
        <p:nvSpPr>
          <p:cNvPr id="861" name="Google Shape;861;p139"/>
          <p:cNvSpPr txBox="1">
            <a:spLocks noGrp="1"/>
          </p:cNvSpPr>
          <p:nvPr>
            <p:ph type="subTitle" idx="1"/>
          </p:nvPr>
        </p:nvSpPr>
        <p:spPr>
          <a:xfrm>
            <a:off x="4975350" y="285300"/>
            <a:ext cx="4045200" cy="4572900"/>
          </a:xfrm>
          <a:prstGeom prst="rect">
            <a:avLst/>
          </a:prstGeom>
        </p:spPr>
        <p:txBody>
          <a:bodyPr spcFirstLastPara="1" wrap="square" lIns="91425" tIns="91425" rIns="91425" bIns="91425" anchor="ctr" anchorCtr="0">
            <a:noAutofit/>
          </a:bodyPr>
          <a:lstStyle/>
          <a:p>
            <a:pPr marL="457200" lvl="0" indent="-317500" algn="l" rtl="0">
              <a:lnSpc>
                <a:spcPct val="115000"/>
              </a:lnSpc>
              <a:spcBef>
                <a:spcPts val="0"/>
              </a:spcBef>
              <a:spcAft>
                <a:spcPts val="0"/>
              </a:spcAft>
              <a:buClr>
                <a:schemeClr val="dk1"/>
              </a:buClr>
              <a:buSzPts val="1400"/>
              <a:buChar char="●"/>
            </a:pPr>
            <a:r>
              <a:rPr lang="en" sz="1400">
                <a:solidFill>
                  <a:schemeClr val="dk1"/>
                </a:solidFill>
              </a:rPr>
              <a:t>Although  only 5-7% of the youth population, LGBTQ+ youth make up</a:t>
            </a:r>
            <a:r>
              <a:rPr lang="en" sz="1400" i="1">
                <a:solidFill>
                  <a:schemeClr val="dk1"/>
                </a:solidFill>
              </a:rPr>
              <a:t> nearly 20%</a:t>
            </a:r>
            <a:r>
              <a:rPr lang="en" sz="1400">
                <a:solidFill>
                  <a:schemeClr val="dk1"/>
                </a:solidFill>
              </a:rPr>
              <a:t> of the population that are system involved.</a:t>
            </a: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40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a:solidFill>
                  <a:schemeClr val="dk1"/>
                </a:solidFill>
              </a:rPr>
              <a:t>Gender nonconforming Black boys and transgender Black girls are 3.3x (230%) more likely to be arrested for status offenses and nonviolent misdemeanors that are not sustained in court. </a:t>
            </a: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40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a:solidFill>
                  <a:schemeClr val="dk1"/>
                </a:solidFill>
              </a:rPr>
              <a:t>Gender nonconforming Black girls and transgender Black boys are 3.9x more likely (290%) to be charged with violent crimes or weapons violations.</a:t>
            </a:r>
            <a:endParaRPr sz="1400">
              <a:solidFill>
                <a:schemeClr val="dk1"/>
              </a:solidFill>
            </a:endParaRPr>
          </a:p>
          <a:p>
            <a:pPr marL="0" lvl="0" indent="0" algn="ctr"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140"/>
          <p:cNvSpPr txBox="1">
            <a:spLocks noGrp="1"/>
          </p:cNvSpPr>
          <p:nvPr>
            <p:ph type="title"/>
          </p:nvPr>
        </p:nvSpPr>
        <p:spPr>
          <a:xfrm>
            <a:off x="0" y="1616850"/>
            <a:ext cx="9144000" cy="190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4800"/>
              <a:buFont typeface="Arial"/>
              <a:buNone/>
            </a:pPr>
            <a:r>
              <a:rPr lang="en" sz="5500" b="0">
                <a:latin typeface="Montserrat ExtraBold"/>
                <a:ea typeface="Montserrat ExtraBold"/>
                <a:cs typeface="Montserrat ExtraBold"/>
                <a:sym typeface="Montserrat ExtraBold"/>
              </a:rPr>
              <a:t>Serious Threats to LGBTQ+ People in USA</a:t>
            </a:r>
            <a:endParaRPr sz="5500" b="0">
              <a:latin typeface="Montserrat ExtraBold"/>
              <a:ea typeface="Montserrat ExtraBold"/>
              <a:cs typeface="Montserrat ExtraBold"/>
              <a:sym typeface="Montserrat ExtraBold"/>
            </a:endParaRPr>
          </a:p>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pic>
        <p:nvPicPr>
          <p:cNvPr id="871" name="Google Shape;871;p141"/>
          <p:cNvPicPr preferRelativeResize="0"/>
          <p:nvPr/>
        </p:nvPicPr>
        <p:blipFill>
          <a:blip r:embed="rId3">
            <a:alphaModFix/>
          </a:blip>
          <a:stretch>
            <a:fillRect/>
          </a:stretch>
        </p:blipFill>
        <p:spPr>
          <a:xfrm>
            <a:off x="152400" y="152400"/>
            <a:ext cx="5568166" cy="4838700"/>
          </a:xfrm>
          <a:prstGeom prst="rect">
            <a:avLst/>
          </a:prstGeom>
          <a:noFill/>
          <a:ln>
            <a:noFill/>
          </a:ln>
        </p:spPr>
      </p:pic>
      <p:sp>
        <p:nvSpPr>
          <p:cNvPr id="872" name="Google Shape;872;p141"/>
          <p:cNvSpPr txBox="1"/>
          <p:nvPr/>
        </p:nvSpPr>
        <p:spPr>
          <a:xfrm>
            <a:off x="6448575" y="337775"/>
            <a:ext cx="2625600" cy="427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rgbClr val="38761D"/>
                </a:highlight>
              </a:rPr>
              <a:t>DARK GREEN SHADING</a:t>
            </a:r>
            <a:endParaRPr b="1">
              <a:highlight>
                <a:srgbClr val="38761D"/>
              </a:highlight>
            </a:endParaRPr>
          </a:p>
          <a:p>
            <a:pPr marL="0" lvl="0" indent="0" algn="l" rtl="0">
              <a:spcBef>
                <a:spcPts val="0"/>
              </a:spcBef>
              <a:spcAft>
                <a:spcPts val="0"/>
              </a:spcAft>
              <a:buNone/>
            </a:pPr>
            <a:r>
              <a:rPr lang="en"/>
              <a:t>High Overall Policy Tally (15 states + D.C.)</a:t>
            </a:r>
            <a:endParaRPr/>
          </a:p>
          <a:p>
            <a:pPr marL="0" lvl="0" indent="0" algn="l" rtl="0">
              <a:spcBef>
                <a:spcPts val="0"/>
              </a:spcBef>
              <a:spcAft>
                <a:spcPts val="0"/>
              </a:spcAft>
              <a:buNone/>
            </a:pPr>
            <a:endParaRPr/>
          </a:p>
          <a:p>
            <a:pPr marL="0" lvl="0" indent="0" algn="l" rtl="0">
              <a:spcBef>
                <a:spcPts val="0"/>
              </a:spcBef>
              <a:spcAft>
                <a:spcPts val="0"/>
              </a:spcAft>
              <a:buNone/>
            </a:pPr>
            <a:r>
              <a:rPr lang="en" b="1">
                <a:highlight>
                  <a:srgbClr val="6ACA3E"/>
                </a:highlight>
              </a:rPr>
              <a:t>LIGHT GREEN SHADING</a:t>
            </a:r>
            <a:endParaRPr b="1">
              <a:highlight>
                <a:srgbClr val="6ACA3E"/>
              </a:highlight>
            </a:endParaRPr>
          </a:p>
          <a:p>
            <a:pPr marL="0" lvl="0" indent="0" algn="l" rtl="0">
              <a:spcBef>
                <a:spcPts val="0"/>
              </a:spcBef>
              <a:spcAft>
                <a:spcPts val="0"/>
              </a:spcAft>
              <a:buNone/>
            </a:pPr>
            <a:r>
              <a:rPr lang="en"/>
              <a:t>Medium Overall Policy Tally (5 states, 1 territory)</a:t>
            </a:r>
            <a:endParaRPr/>
          </a:p>
          <a:p>
            <a:pPr marL="0" lvl="0" indent="0" algn="l" rtl="0">
              <a:spcBef>
                <a:spcPts val="0"/>
              </a:spcBef>
              <a:spcAft>
                <a:spcPts val="0"/>
              </a:spcAft>
              <a:buNone/>
            </a:pPr>
            <a:endParaRPr/>
          </a:p>
          <a:p>
            <a:pPr marL="0" lvl="0" indent="0" algn="l" rtl="0">
              <a:spcBef>
                <a:spcPts val="0"/>
              </a:spcBef>
              <a:spcAft>
                <a:spcPts val="0"/>
              </a:spcAft>
              <a:buNone/>
            </a:pPr>
            <a:r>
              <a:rPr lang="en" b="1">
                <a:highlight>
                  <a:srgbClr val="FFF2CC"/>
                </a:highlight>
              </a:rPr>
              <a:t>CREAM SHADING</a:t>
            </a:r>
            <a:endParaRPr b="1">
              <a:highlight>
                <a:srgbClr val="FFF2CC"/>
              </a:highlight>
            </a:endParaRPr>
          </a:p>
          <a:p>
            <a:pPr marL="0" lvl="0" indent="0" algn="l" rtl="0">
              <a:spcBef>
                <a:spcPts val="0"/>
              </a:spcBef>
              <a:spcAft>
                <a:spcPts val="0"/>
              </a:spcAft>
              <a:buNone/>
            </a:pPr>
            <a:r>
              <a:rPr lang="en"/>
              <a:t>Fair Overall Policy Tally (8 states)</a:t>
            </a:r>
            <a:endParaRPr/>
          </a:p>
          <a:p>
            <a:pPr marL="0" lvl="0" indent="0" algn="l" rtl="0">
              <a:spcBef>
                <a:spcPts val="0"/>
              </a:spcBef>
              <a:spcAft>
                <a:spcPts val="0"/>
              </a:spcAft>
              <a:buNone/>
            </a:pPr>
            <a:endParaRPr/>
          </a:p>
          <a:p>
            <a:pPr marL="0" lvl="0" indent="0" algn="l" rtl="0">
              <a:spcBef>
                <a:spcPts val="0"/>
              </a:spcBef>
              <a:spcAft>
                <a:spcPts val="0"/>
              </a:spcAft>
              <a:buNone/>
            </a:pPr>
            <a:r>
              <a:rPr lang="en" b="1">
                <a:highlight>
                  <a:srgbClr val="FF9900"/>
                </a:highlight>
              </a:rPr>
              <a:t>ORANGE SHADING</a:t>
            </a:r>
            <a:endParaRPr b="1">
              <a:highlight>
                <a:srgbClr val="FF9900"/>
              </a:highlight>
            </a:endParaRPr>
          </a:p>
          <a:p>
            <a:pPr marL="0" lvl="0" indent="0" algn="l" rtl="0">
              <a:spcBef>
                <a:spcPts val="0"/>
              </a:spcBef>
              <a:spcAft>
                <a:spcPts val="0"/>
              </a:spcAft>
              <a:buNone/>
            </a:pPr>
            <a:r>
              <a:rPr lang="en"/>
              <a:t>Low Overall Policy Tally (14 states, 4 territories)</a:t>
            </a:r>
            <a:endParaRPr/>
          </a:p>
          <a:p>
            <a:pPr marL="0" lvl="0" indent="0" algn="l" rtl="0">
              <a:spcBef>
                <a:spcPts val="0"/>
              </a:spcBef>
              <a:spcAft>
                <a:spcPts val="0"/>
              </a:spcAft>
              <a:buNone/>
            </a:pPr>
            <a:endParaRPr>
              <a:highlight>
                <a:srgbClr val="CC0000"/>
              </a:highlight>
            </a:endParaRPr>
          </a:p>
          <a:p>
            <a:pPr marL="0" lvl="0" indent="0" algn="l" rtl="0">
              <a:spcBef>
                <a:spcPts val="0"/>
              </a:spcBef>
              <a:spcAft>
                <a:spcPts val="0"/>
              </a:spcAft>
              <a:buNone/>
            </a:pPr>
            <a:r>
              <a:rPr lang="en" b="1">
                <a:highlight>
                  <a:srgbClr val="CC0000"/>
                </a:highlight>
              </a:rPr>
              <a:t>RED SHADING</a:t>
            </a:r>
            <a:endParaRPr b="1">
              <a:highlight>
                <a:srgbClr val="CC0000"/>
              </a:highlight>
            </a:endParaRPr>
          </a:p>
          <a:p>
            <a:pPr marL="0" lvl="0" indent="0" algn="l" rtl="0">
              <a:spcBef>
                <a:spcPts val="0"/>
              </a:spcBef>
              <a:spcAft>
                <a:spcPts val="0"/>
              </a:spcAft>
              <a:buNone/>
            </a:pPr>
            <a:r>
              <a:rPr lang="en"/>
              <a:t>Negative Overall Policy Tally (8 states)</a:t>
            </a:r>
            <a:endParaRPr/>
          </a:p>
        </p:txBody>
      </p:sp>
      <p:sp>
        <p:nvSpPr>
          <p:cNvPr id="873" name="Google Shape;873;p141"/>
          <p:cNvSpPr txBox="1"/>
          <p:nvPr/>
        </p:nvSpPr>
        <p:spPr>
          <a:xfrm>
            <a:off x="1781025" y="15925"/>
            <a:ext cx="49593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a:t>State of LGBTQ+ Equality Overall</a:t>
            </a:r>
            <a:endParaRPr sz="1700" b="1"/>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142"/>
          <p:cNvSpPr txBox="1">
            <a:spLocks noGrp="1"/>
          </p:cNvSpPr>
          <p:nvPr>
            <p:ph type="title"/>
          </p:nvPr>
        </p:nvSpPr>
        <p:spPr>
          <a:xfrm>
            <a:off x="4334700" y="221475"/>
            <a:ext cx="4713900" cy="3905700"/>
          </a:xfrm>
          <a:prstGeom prst="rect">
            <a:avLst/>
          </a:prstGeom>
        </p:spPr>
        <p:txBody>
          <a:bodyPr spcFirstLastPara="1" wrap="square" lIns="91425" tIns="91425" rIns="91425" bIns="91425" anchor="b" anchorCtr="0">
            <a:noAutofit/>
          </a:bodyPr>
          <a:lstStyle/>
          <a:p>
            <a:pPr marL="457200" lvl="0" indent="-349250" algn="l" rtl="0">
              <a:spcBef>
                <a:spcPts val="0"/>
              </a:spcBef>
              <a:spcAft>
                <a:spcPts val="0"/>
              </a:spcAft>
              <a:buSzPts val="1900"/>
              <a:buChar char="●"/>
            </a:pPr>
            <a:r>
              <a:rPr lang="en" sz="1900"/>
              <a:t>More than 250 anti-LGBTQ bills have been introduced in state legislatures</a:t>
            </a:r>
            <a:endParaRPr sz="1900"/>
          </a:p>
          <a:p>
            <a:pPr marL="457200" lvl="0" indent="-349250" algn="l" rtl="0">
              <a:spcBef>
                <a:spcPts val="0"/>
              </a:spcBef>
              <a:spcAft>
                <a:spcPts val="0"/>
              </a:spcAft>
              <a:buSzPts val="1900"/>
              <a:buChar char="●"/>
            </a:pPr>
            <a:r>
              <a:rPr lang="en" sz="1900" b="0"/>
              <a:t>Bills prohibiting health care for trans youth were introduced in more than 20 states</a:t>
            </a:r>
            <a:endParaRPr sz="1900" b="1">
              <a:latin typeface="Montserrat"/>
              <a:ea typeface="Montserrat"/>
              <a:cs typeface="Montserrat"/>
              <a:sym typeface="Montserrat"/>
            </a:endParaRPr>
          </a:p>
          <a:p>
            <a:pPr marL="914400" lvl="0" indent="0" algn="l" rtl="0">
              <a:spcBef>
                <a:spcPts val="0"/>
              </a:spcBef>
              <a:spcAft>
                <a:spcPts val="0"/>
              </a:spcAft>
              <a:buNone/>
            </a:pPr>
            <a:endParaRPr sz="1900"/>
          </a:p>
          <a:p>
            <a:pPr marL="457200" lvl="0" indent="-349250" algn="l" rtl="0">
              <a:spcBef>
                <a:spcPts val="0"/>
              </a:spcBef>
              <a:spcAft>
                <a:spcPts val="0"/>
              </a:spcAft>
              <a:buSzPts val="1900"/>
              <a:buFont typeface="Montserrat"/>
              <a:buChar char="●"/>
            </a:pPr>
            <a:r>
              <a:rPr lang="en" sz="1900"/>
              <a:t>M</a:t>
            </a:r>
            <a:r>
              <a:rPr lang="en" sz="1900">
                <a:latin typeface="Montserrat"/>
                <a:ea typeface="Montserrat"/>
                <a:cs typeface="Montserrat"/>
                <a:sym typeface="Montserrat"/>
              </a:rPr>
              <a:t>ore than 30 states introduced restrictions on trans athletes</a:t>
            </a:r>
            <a:endParaRPr sz="1900"/>
          </a:p>
          <a:p>
            <a:pPr marL="914400" lvl="1" indent="-349250" algn="l" rtl="0">
              <a:spcBef>
                <a:spcPts val="0"/>
              </a:spcBef>
              <a:spcAft>
                <a:spcPts val="0"/>
              </a:spcAft>
              <a:buSzPts val="1900"/>
              <a:buFont typeface="Montserrat"/>
              <a:buChar char="○"/>
            </a:pPr>
            <a:r>
              <a:rPr lang="en" sz="1900">
                <a:latin typeface="Montserrat"/>
                <a:ea typeface="Montserrat"/>
                <a:cs typeface="Montserrat"/>
                <a:sym typeface="Montserrat"/>
              </a:rPr>
              <a:t>18 states have enacted the legislation into law</a:t>
            </a:r>
            <a:endParaRPr sz="1900" b="0">
              <a:highlight>
                <a:srgbClr val="FFFFFF"/>
              </a:highlight>
            </a:endParaRPr>
          </a:p>
          <a:p>
            <a:pPr marL="0" lvl="0" indent="0" algn="l" rtl="0">
              <a:spcBef>
                <a:spcPts val="0"/>
              </a:spcBef>
              <a:spcAft>
                <a:spcPts val="0"/>
              </a:spcAft>
              <a:buNone/>
            </a:pPr>
            <a:endParaRPr sz="1700"/>
          </a:p>
        </p:txBody>
      </p:sp>
      <p:sp>
        <p:nvSpPr>
          <p:cNvPr id="879" name="Google Shape;879;p142"/>
          <p:cNvSpPr txBox="1">
            <a:spLocks noGrp="1"/>
          </p:cNvSpPr>
          <p:nvPr>
            <p:ph type="title" idx="2"/>
          </p:nvPr>
        </p:nvSpPr>
        <p:spPr>
          <a:xfrm>
            <a:off x="160200" y="1552500"/>
            <a:ext cx="2832300" cy="148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700"/>
              <a:t>Bad Bills Everywhere</a:t>
            </a:r>
            <a:endParaRPr sz="2700"/>
          </a:p>
        </p:txBody>
      </p:sp>
      <p:sp>
        <p:nvSpPr>
          <p:cNvPr id="880" name="Google Shape;880;p142"/>
          <p:cNvSpPr txBox="1">
            <a:spLocks noGrp="1"/>
          </p:cNvSpPr>
          <p:nvPr>
            <p:ph type="subTitle" idx="3"/>
          </p:nvPr>
        </p:nvSpPr>
        <p:spPr>
          <a:xfrm>
            <a:off x="172925" y="2893800"/>
            <a:ext cx="2819700" cy="69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pic>
        <p:nvPicPr>
          <p:cNvPr id="885" name="Google Shape;885;p143"/>
          <p:cNvPicPr preferRelativeResize="0"/>
          <p:nvPr/>
        </p:nvPicPr>
        <p:blipFill>
          <a:blip r:embed="rId3">
            <a:alphaModFix/>
          </a:blip>
          <a:stretch>
            <a:fillRect/>
          </a:stretch>
        </p:blipFill>
        <p:spPr>
          <a:xfrm>
            <a:off x="321300" y="152400"/>
            <a:ext cx="5568166" cy="4838700"/>
          </a:xfrm>
          <a:prstGeom prst="rect">
            <a:avLst/>
          </a:prstGeom>
          <a:noFill/>
          <a:ln>
            <a:noFill/>
          </a:ln>
        </p:spPr>
      </p:pic>
      <p:sp>
        <p:nvSpPr>
          <p:cNvPr id="886" name="Google Shape;886;p143"/>
          <p:cNvSpPr txBox="1"/>
          <p:nvPr/>
        </p:nvSpPr>
        <p:spPr>
          <a:xfrm>
            <a:off x="6463925" y="706275"/>
            <a:ext cx="2517900" cy="3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rgbClr val="FF9900"/>
                </a:highlight>
              </a:rPr>
              <a:t>ORANGE SHADING</a:t>
            </a:r>
            <a:endParaRPr b="1">
              <a:highlight>
                <a:srgbClr val="FF9900"/>
              </a:highlight>
            </a:endParaRPr>
          </a:p>
          <a:p>
            <a:pPr marL="0" lvl="0" indent="0" algn="l" rtl="0">
              <a:spcBef>
                <a:spcPts val="0"/>
              </a:spcBef>
              <a:spcAft>
                <a:spcPts val="0"/>
              </a:spcAft>
              <a:buNone/>
            </a:pPr>
            <a:r>
              <a:rPr lang="en"/>
              <a:t>State law bans transgender students from participating in sports consistent with their gender identity (18 states)</a:t>
            </a:r>
            <a:endParaRPr/>
          </a:p>
          <a:p>
            <a:pPr marL="0" lvl="0" indent="0" algn="l" rtl="0">
              <a:spcBef>
                <a:spcPts val="0"/>
              </a:spcBef>
              <a:spcAft>
                <a:spcPts val="0"/>
              </a:spcAft>
              <a:buNone/>
            </a:pPr>
            <a:endParaRPr/>
          </a:p>
          <a:p>
            <a:pPr marL="0" lvl="0" indent="0" algn="l" rtl="0">
              <a:spcBef>
                <a:spcPts val="0"/>
              </a:spcBef>
              <a:spcAft>
                <a:spcPts val="0"/>
              </a:spcAft>
              <a:buNone/>
            </a:pPr>
            <a:r>
              <a:rPr lang="en" b="1">
                <a:highlight>
                  <a:srgbClr val="FFF2CC"/>
                </a:highlight>
              </a:rPr>
              <a:t>CREAM SHADING</a:t>
            </a:r>
            <a:endParaRPr b="1">
              <a:highlight>
                <a:srgbClr val="FFF2CC"/>
              </a:highlight>
            </a:endParaRPr>
          </a:p>
          <a:p>
            <a:pPr marL="0" lvl="0" indent="0" algn="l" rtl="0">
              <a:spcBef>
                <a:spcPts val="0"/>
              </a:spcBef>
              <a:spcAft>
                <a:spcPts val="0"/>
              </a:spcAft>
              <a:buNone/>
            </a:pPr>
            <a:r>
              <a:rPr lang="en"/>
              <a:t>State law does not ban transgender students from participating in sports consistent with their gender identity (32 states , 5 territories + D.C.)</a:t>
            </a:r>
            <a:endParaRPr/>
          </a:p>
          <a:p>
            <a:pPr marL="0" lvl="0" indent="0" algn="l" rtl="0">
              <a:spcBef>
                <a:spcPts val="0"/>
              </a:spcBef>
              <a:spcAft>
                <a:spcPts val="0"/>
              </a:spcAft>
              <a:buNone/>
            </a:pPr>
            <a:endParaRPr/>
          </a:p>
          <a:p>
            <a:pPr marL="0" lvl="0" indent="0" algn="l" rtl="0">
              <a:spcBef>
                <a:spcPts val="0"/>
              </a:spcBef>
              <a:spcAft>
                <a:spcPts val="0"/>
              </a:spcAft>
              <a:buNone/>
            </a:pPr>
            <a:r>
              <a:rPr lang="en" i="1"/>
              <a:t>Courtesy of Movement Advancement Project</a:t>
            </a:r>
            <a:endParaRPr i="1"/>
          </a:p>
        </p:txBody>
      </p:sp>
      <p:sp>
        <p:nvSpPr>
          <p:cNvPr id="887" name="Google Shape;887;p143"/>
          <p:cNvSpPr txBox="1"/>
          <p:nvPr/>
        </p:nvSpPr>
        <p:spPr>
          <a:xfrm>
            <a:off x="1781025" y="15925"/>
            <a:ext cx="49593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a:t>Bans on Sports for Transgender Students</a:t>
            </a:r>
            <a:endParaRPr sz="1700" b="1"/>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pic>
        <p:nvPicPr>
          <p:cNvPr id="892" name="Google Shape;892;p144"/>
          <p:cNvPicPr preferRelativeResize="0"/>
          <p:nvPr/>
        </p:nvPicPr>
        <p:blipFill>
          <a:blip r:embed="rId3">
            <a:alphaModFix/>
          </a:blip>
          <a:stretch>
            <a:fillRect/>
          </a:stretch>
        </p:blipFill>
        <p:spPr>
          <a:xfrm>
            <a:off x="228600" y="977250"/>
            <a:ext cx="5849774" cy="3290489"/>
          </a:xfrm>
          <a:prstGeom prst="rect">
            <a:avLst/>
          </a:prstGeom>
          <a:noFill/>
          <a:ln w="38100" cap="flat" cmpd="sng">
            <a:solidFill>
              <a:schemeClr val="dk2"/>
            </a:solidFill>
            <a:prstDash val="solid"/>
            <a:round/>
            <a:headEnd type="none" w="sm" len="sm"/>
            <a:tailEnd type="none" w="sm" len="sm"/>
          </a:ln>
        </p:spPr>
      </p:pic>
      <p:sp>
        <p:nvSpPr>
          <p:cNvPr id="893" name="Google Shape;893;p144"/>
          <p:cNvSpPr txBox="1"/>
          <p:nvPr/>
        </p:nvSpPr>
        <p:spPr>
          <a:xfrm>
            <a:off x="6064725" y="813750"/>
            <a:ext cx="2687100" cy="38790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SzPts val="1500"/>
              <a:buChar char="●"/>
            </a:pPr>
            <a:r>
              <a:rPr lang="en" sz="1500"/>
              <a:t>Ohio presently has </a:t>
            </a:r>
            <a:r>
              <a:rPr lang="en" sz="1500" b="1">
                <a:solidFill>
                  <a:srgbClr val="FF0000"/>
                </a:solidFill>
              </a:rPr>
              <a:t>one</a:t>
            </a:r>
            <a:r>
              <a:rPr lang="en" sz="1500"/>
              <a:t> transgender high school female athlete, Ember, who is approved to play by the Ohio High School Athletic Association</a:t>
            </a:r>
            <a:endParaRPr sz="1500"/>
          </a:p>
          <a:p>
            <a:pPr marL="0" lvl="0" indent="0" algn="l" rtl="0">
              <a:spcBef>
                <a:spcPts val="0"/>
              </a:spcBef>
              <a:spcAft>
                <a:spcPts val="0"/>
              </a:spcAft>
              <a:buNone/>
            </a:pPr>
            <a:endParaRPr sz="1500"/>
          </a:p>
          <a:p>
            <a:pPr marL="457200" lvl="0" indent="-323850" algn="l" rtl="0">
              <a:spcBef>
                <a:spcPts val="0"/>
              </a:spcBef>
              <a:spcAft>
                <a:spcPts val="0"/>
              </a:spcAft>
              <a:buSzPts val="1500"/>
              <a:buChar char="●"/>
            </a:pPr>
            <a:r>
              <a:rPr lang="en" sz="1500"/>
              <a:t>OHSAA has supported and provided regulations for transgender athletes for nearly a decade</a:t>
            </a:r>
            <a:endParaRPr sz="1500"/>
          </a:p>
          <a:p>
            <a:pPr marL="0" lvl="0" indent="0" algn="l" rtl="0">
              <a:spcBef>
                <a:spcPts val="0"/>
              </a:spcBef>
              <a:spcAft>
                <a:spcPts val="0"/>
              </a:spcAft>
              <a:buNone/>
            </a:pPr>
            <a:endParaRPr sz="1500"/>
          </a:p>
          <a:p>
            <a:pPr marL="457200" lvl="0" indent="-323850" algn="l" rtl="0">
              <a:spcBef>
                <a:spcPts val="0"/>
              </a:spcBef>
              <a:spcAft>
                <a:spcPts val="0"/>
              </a:spcAft>
              <a:buSzPts val="1500"/>
              <a:buChar char="●"/>
            </a:pPr>
            <a:r>
              <a:rPr lang="en" sz="1500"/>
              <a:t>Solution in search of a problem</a:t>
            </a:r>
            <a:endParaRPr sz="1500"/>
          </a:p>
        </p:txBody>
      </p:sp>
      <p:sp>
        <p:nvSpPr>
          <p:cNvPr id="894" name="Google Shape;894;p144"/>
          <p:cNvSpPr txBox="1"/>
          <p:nvPr/>
        </p:nvSpPr>
        <p:spPr>
          <a:xfrm>
            <a:off x="1566075" y="4375825"/>
            <a:ext cx="3270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u="sng">
                <a:solidFill>
                  <a:schemeClr val="hlink"/>
                </a:solidFill>
                <a:hlinkClick r:id="rId4"/>
              </a:rPr>
              <a:t>https://www.ohiocanplay.com/</a:t>
            </a:r>
            <a:r>
              <a:rPr lang="en" sz="1800"/>
              <a:t> </a:t>
            </a:r>
            <a:endParaRPr sz="1800"/>
          </a:p>
        </p:txBody>
      </p:sp>
      <p:sp>
        <p:nvSpPr>
          <p:cNvPr id="895" name="Google Shape;895;p144"/>
          <p:cNvSpPr txBox="1"/>
          <p:nvPr/>
        </p:nvSpPr>
        <p:spPr>
          <a:xfrm>
            <a:off x="813750" y="230875"/>
            <a:ext cx="74313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a:t>OHSAA Already Has Rules for Transgender Athletes</a:t>
            </a:r>
            <a:endParaRPr sz="2200" b="1"/>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pic>
        <p:nvPicPr>
          <p:cNvPr id="900" name="Google Shape;900;p145"/>
          <p:cNvPicPr preferRelativeResize="0"/>
          <p:nvPr/>
        </p:nvPicPr>
        <p:blipFill>
          <a:blip r:embed="rId3">
            <a:alphaModFix/>
          </a:blip>
          <a:stretch>
            <a:fillRect/>
          </a:stretch>
        </p:blipFill>
        <p:spPr>
          <a:xfrm>
            <a:off x="152400" y="152400"/>
            <a:ext cx="5568166" cy="4838700"/>
          </a:xfrm>
          <a:prstGeom prst="rect">
            <a:avLst/>
          </a:prstGeom>
          <a:noFill/>
          <a:ln>
            <a:noFill/>
          </a:ln>
        </p:spPr>
      </p:pic>
      <p:sp>
        <p:nvSpPr>
          <p:cNvPr id="901" name="Google Shape;901;p145"/>
          <p:cNvSpPr txBox="1"/>
          <p:nvPr/>
        </p:nvSpPr>
        <p:spPr>
          <a:xfrm>
            <a:off x="6402500" y="859800"/>
            <a:ext cx="2487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902" name="Google Shape;902;p145"/>
          <p:cNvSpPr txBox="1"/>
          <p:nvPr/>
        </p:nvSpPr>
        <p:spPr>
          <a:xfrm>
            <a:off x="5895825" y="337775"/>
            <a:ext cx="3086100" cy="449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rgbClr val="FF9900"/>
                </a:highlight>
              </a:rPr>
              <a:t>ORANGE SHADING</a:t>
            </a:r>
            <a:endParaRPr b="1">
              <a:highlight>
                <a:srgbClr val="FF9900"/>
              </a:highlight>
            </a:endParaRPr>
          </a:p>
          <a:p>
            <a:pPr marL="0" lvl="0" indent="0" algn="l" rtl="0">
              <a:spcBef>
                <a:spcPts val="0"/>
              </a:spcBef>
              <a:spcAft>
                <a:spcPts val="0"/>
              </a:spcAft>
              <a:buNone/>
            </a:pPr>
            <a:r>
              <a:rPr lang="en"/>
              <a:t>State law bans or restricts best practice medical care for transgender youth (see note)(3 states)</a:t>
            </a:r>
            <a:endParaRPr/>
          </a:p>
          <a:p>
            <a:pPr marL="0" lvl="0" indent="0" algn="l" rtl="0">
              <a:spcBef>
                <a:spcPts val="0"/>
              </a:spcBef>
              <a:spcAft>
                <a:spcPts val="0"/>
              </a:spcAft>
              <a:buNone/>
            </a:pPr>
            <a:r>
              <a:rPr lang="en" b="1">
                <a:highlight>
                  <a:srgbClr val="FFF2CC"/>
                </a:highlight>
              </a:rPr>
              <a:t>CREAM SHADING</a:t>
            </a:r>
            <a:endParaRPr b="1">
              <a:highlight>
                <a:srgbClr val="FFF2CC"/>
              </a:highlight>
            </a:endParaRPr>
          </a:p>
          <a:p>
            <a:pPr marL="0" lvl="0" indent="0" algn="l" rtl="0">
              <a:spcBef>
                <a:spcPts val="0"/>
              </a:spcBef>
              <a:spcAft>
                <a:spcPts val="0"/>
              </a:spcAft>
              <a:buNone/>
            </a:pPr>
            <a:r>
              <a:rPr lang="en"/>
              <a:t>State does not ban best practice medical care for transgender youth (47 states , 5 territories + D.C.)</a:t>
            </a:r>
            <a:endParaRPr/>
          </a:p>
          <a:p>
            <a:pPr marL="0" lvl="0" indent="0" algn="l" rtl="0">
              <a:spcBef>
                <a:spcPts val="0"/>
              </a:spcBef>
              <a:spcAft>
                <a:spcPts val="0"/>
              </a:spcAft>
              <a:buNone/>
            </a:pPr>
            <a:endParaRPr/>
          </a:p>
          <a:p>
            <a:pPr marL="0" lvl="0" indent="0" algn="l" rtl="0">
              <a:spcBef>
                <a:spcPts val="0"/>
              </a:spcBef>
              <a:spcAft>
                <a:spcPts val="0"/>
              </a:spcAft>
              <a:buNone/>
            </a:pPr>
            <a:r>
              <a:rPr lang="en" b="1">
                <a:highlight>
                  <a:srgbClr val="FF0000"/>
                </a:highlight>
              </a:rPr>
              <a:t>AL</a:t>
            </a:r>
            <a:r>
              <a:rPr lang="en"/>
              <a:t> - State ban makes it a felony crime to provide best practice medical care for transgender youth(1 state)</a:t>
            </a:r>
            <a:endParaRPr/>
          </a:p>
          <a:p>
            <a:pPr marL="0" lvl="0" indent="0" algn="l" rtl="0">
              <a:spcBef>
                <a:spcPts val="0"/>
              </a:spcBef>
              <a:spcAft>
                <a:spcPts val="0"/>
              </a:spcAft>
              <a:buNone/>
            </a:pPr>
            <a:endParaRPr/>
          </a:p>
          <a:p>
            <a:pPr marL="0" lvl="0" indent="0" algn="l" rtl="0">
              <a:spcBef>
                <a:spcPts val="0"/>
              </a:spcBef>
              <a:spcAft>
                <a:spcPts val="0"/>
              </a:spcAft>
              <a:buNone/>
            </a:pPr>
            <a:r>
              <a:rPr lang="en" b="1">
                <a:highlight>
                  <a:srgbClr val="FFD966"/>
                </a:highlight>
              </a:rPr>
              <a:t>TX</a:t>
            </a:r>
            <a:r>
              <a:rPr lang="en" b="1"/>
              <a:t> </a:t>
            </a:r>
            <a:r>
              <a:rPr lang="en"/>
              <a:t>- State executives have attempted to limit or restrict medical care for transgender youth, but state law does not ban this care (see note)(1 state)</a:t>
            </a:r>
            <a:endParaRPr/>
          </a:p>
        </p:txBody>
      </p:sp>
      <p:sp>
        <p:nvSpPr>
          <p:cNvPr id="903" name="Google Shape;903;p145"/>
          <p:cNvSpPr txBox="1"/>
          <p:nvPr/>
        </p:nvSpPr>
        <p:spPr>
          <a:xfrm>
            <a:off x="1781025" y="15925"/>
            <a:ext cx="49593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a:t>Bans on Medical Care for Transgender Youth</a:t>
            </a:r>
            <a:endParaRPr sz="1700"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119"/>
          <p:cNvSpPr txBox="1"/>
          <p:nvPr/>
        </p:nvSpPr>
        <p:spPr>
          <a:xfrm>
            <a:off x="437493" y="1085906"/>
            <a:ext cx="8706600" cy="42045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0081C2"/>
                </a:solidFill>
                <a:latin typeface="Arial"/>
                <a:ea typeface="Arial"/>
                <a:cs typeface="Arial"/>
                <a:sym typeface="Arial"/>
              </a:rPr>
              <a:t>We work with public officials, business leaders, faith communities, and other stakeholders to promote </a:t>
            </a:r>
            <a:r>
              <a:rPr lang="en" sz="2400" b="1" i="0" u="sng" strike="noStrike" cap="none">
                <a:solidFill>
                  <a:srgbClr val="0081C2"/>
                </a:solidFill>
                <a:latin typeface="Arial"/>
                <a:ea typeface="Arial"/>
                <a:cs typeface="Arial"/>
                <a:sym typeface="Arial"/>
              </a:rPr>
              <a:t>lived</a:t>
            </a:r>
            <a:r>
              <a:rPr lang="en" sz="2400" b="1" i="0" u="none" strike="noStrike" cap="none">
                <a:solidFill>
                  <a:srgbClr val="0081C2"/>
                </a:solidFill>
                <a:latin typeface="Arial"/>
                <a:ea typeface="Arial"/>
                <a:cs typeface="Arial"/>
                <a:sym typeface="Arial"/>
              </a:rPr>
              <a:t> and </a:t>
            </a:r>
            <a:r>
              <a:rPr lang="en" sz="2400" b="1" i="0" u="sng" strike="noStrike" cap="none">
                <a:solidFill>
                  <a:srgbClr val="0081C2"/>
                </a:solidFill>
                <a:latin typeface="Arial"/>
                <a:ea typeface="Arial"/>
                <a:cs typeface="Arial"/>
                <a:sym typeface="Arial"/>
              </a:rPr>
              <a:t>legal</a:t>
            </a:r>
            <a:r>
              <a:rPr lang="en" sz="2400" b="1" i="0" u="none" strike="noStrike" cap="none">
                <a:solidFill>
                  <a:srgbClr val="0081C2"/>
                </a:solidFill>
                <a:latin typeface="Arial"/>
                <a:ea typeface="Arial"/>
                <a:cs typeface="Arial"/>
                <a:sym typeface="Arial"/>
              </a:rPr>
              <a:t> equality throughout Ohio.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81C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595959"/>
              </a:solidFill>
              <a:latin typeface="Arial"/>
              <a:ea typeface="Arial"/>
              <a:cs typeface="Arial"/>
              <a:sym typeface="Arial"/>
            </a:endParaRPr>
          </a:p>
        </p:txBody>
      </p:sp>
      <p:sp>
        <p:nvSpPr>
          <p:cNvPr id="731" name="Google Shape;731;p119"/>
          <p:cNvSpPr txBox="1"/>
          <p:nvPr/>
        </p:nvSpPr>
        <p:spPr>
          <a:xfrm>
            <a:off x="2448655" y="2872724"/>
            <a:ext cx="2260800" cy="135930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chemeClr val="dk1"/>
              </a:buClr>
              <a:buSzPts val="450"/>
              <a:buFont typeface="Arial"/>
              <a:buNone/>
            </a:pPr>
            <a:r>
              <a:rPr lang="en" sz="1800" b="1" i="0" u="none" strike="noStrike" cap="none">
                <a:solidFill>
                  <a:srgbClr val="0070C0"/>
                </a:solidFill>
                <a:latin typeface="Arial"/>
                <a:ea typeface="Arial"/>
                <a:cs typeface="Arial"/>
                <a:sym typeface="Arial"/>
              </a:rPr>
              <a:t>Legal Equality: </a:t>
            </a:r>
            <a:r>
              <a:rPr lang="en" sz="1800" b="1" i="0" u="none" strike="noStrike" cap="none">
                <a:solidFill>
                  <a:srgbClr val="595959"/>
                </a:solidFill>
                <a:latin typeface="Arial"/>
                <a:ea typeface="Arial"/>
                <a:cs typeface="Arial"/>
                <a:sym typeface="Arial"/>
              </a:rPr>
              <a:t>Equal protection of LGBTQ people in policies and laws</a:t>
            </a:r>
            <a:endParaRPr sz="27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450"/>
              <a:buFont typeface="Arial"/>
              <a:buNone/>
            </a:pPr>
            <a:endParaRPr sz="1800" b="1" i="0" u="none" strike="noStrike" cap="none">
              <a:solidFill>
                <a:srgbClr val="595959"/>
              </a:solidFill>
              <a:latin typeface="Arial"/>
              <a:ea typeface="Arial"/>
              <a:cs typeface="Arial"/>
              <a:sym typeface="Arial"/>
            </a:endParaRPr>
          </a:p>
        </p:txBody>
      </p:sp>
      <p:sp>
        <p:nvSpPr>
          <p:cNvPr id="732" name="Google Shape;732;p119"/>
          <p:cNvSpPr txBox="1"/>
          <p:nvPr/>
        </p:nvSpPr>
        <p:spPr>
          <a:xfrm>
            <a:off x="6735611" y="2630700"/>
            <a:ext cx="2275200" cy="184350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70C0"/>
                </a:solidFill>
                <a:latin typeface="Arial"/>
                <a:ea typeface="Arial"/>
                <a:cs typeface="Arial"/>
                <a:sym typeface="Arial"/>
              </a:rPr>
              <a:t>Lived Equality: </a:t>
            </a:r>
            <a:r>
              <a:rPr lang="en" sz="1800" b="1" i="0" u="none" strike="noStrike" cap="none">
                <a:solidFill>
                  <a:srgbClr val="595959"/>
                </a:solidFill>
                <a:latin typeface="Arial"/>
                <a:ea typeface="Arial"/>
                <a:cs typeface="Arial"/>
                <a:sym typeface="Arial"/>
              </a:rPr>
              <a:t>Outcomes, community well being, and the lived experiences of LGBTQ people</a:t>
            </a:r>
            <a:endParaRPr sz="1800" b="0" i="0" u="none" strike="noStrike" cap="none">
              <a:solidFill>
                <a:srgbClr val="000000"/>
              </a:solidFill>
              <a:latin typeface="Arial"/>
              <a:ea typeface="Arial"/>
              <a:cs typeface="Arial"/>
              <a:sym typeface="Arial"/>
            </a:endParaRPr>
          </a:p>
        </p:txBody>
      </p:sp>
      <p:pic>
        <p:nvPicPr>
          <p:cNvPr id="733" name="Google Shape;733;p119"/>
          <p:cNvPicPr preferRelativeResize="0"/>
          <p:nvPr/>
        </p:nvPicPr>
        <p:blipFill rotWithShape="1">
          <a:blip r:embed="rId3">
            <a:alphaModFix/>
          </a:blip>
          <a:srcRect/>
          <a:stretch/>
        </p:blipFill>
        <p:spPr>
          <a:xfrm>
            <a:off x="187948" y="2571750"/>
            <a:ext cx="2260707" cy="1961261"/>
          </a:xfrm>
          <a:prstGeom prst="rect">
            <a:avLst/>
          </a:prstGeom>
          <a:noFill/>
          <a:ln>
            <a:noFill/>
          </a:ln>
        </p:spPr>
      </p:pic>
      <p:sp>
        <p:nvSpPr>
          <p:cNvPr id="734" name="Google Shape;734;p119"/>
          <p:cNvSpPr txBox="1"/>
          <p:nvPr/>
        </p:nvSpPr>
        <p:spPr>
          <a:xfrm>
            <a:off x="437493" y="332461"/>
            <a:ext cx="2609700" cy="9348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1" i="0" u="none" strike="noStrike" cap="none">
                <a:solidFill>
                  <a:srgbClr val="595959"/>
                </a:solidFill>
                <a:latin typeface="Arial"/>
                <a:ea typeface="Arial"/>
                <a:cs typeface="Arial"/>
                <a:sym typeface="Arial"/>
              </a:rPr>
              <a:t>What We Do</a:t>
            </a:r>
            <a:endParaRPr sz="2400" b="1" i="0" u="none" strike="noStrike" cap="none">
              <a:solidFill>
                <a:srgbClr val="0081C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595959"/>
              </a:solidFill>
              <a:latin typeface="Arial"/>
              <a:ea typeface="Arial"/>
              <a:cs typeface="Arial"/>
              <a:sym typeface="Arial"/>
            </a:endParaRPr>
          </a:p>
        </p:txBody>
      </p:sp>
      <p:pic>
        <p:nvPicPr>
          <p:cNvPr id="735" name="Google Shape;735;p119"/>
          <p:cNvPicPr preferRelativeResize="0"/>
          <p:nvPr/>
        </p:nvPicPr>
        <p:blipFill>
          <a:blip r:embed="rId4">
            <a:alphaModFix/>
          </a:blip>
          <a:stretch>
            <a:fillRect/>
          </a:stretch>
        </p:blipFill>
        <p:spPr>
          <a:xfrm>
            <a:off x="4792400" y="2571750"/>
            <a:ext cx="1961250" cy="19612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146"/>
          <p:cNvSpPr txBox="1">
            <a:spLocks noGrp="1"/>
          </p:cNvSpPr>
          <p:nvPr>
            <p:ph type="title"/>
          </p:nvPr>
        </p:nvSpPr>
        <p:spPr>
          <a:xfrm>
            <a:off x="491325" y="529350"/>
            <a:ext cx="8199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HB 454: The so-called “Safe” Act</a:t>
            </a:r>
            <a:endParaRPr/>
          </a:p>
        </p:txBody>
      </p:sp>
      <p:sp>
        <p:nvSpPr>
          <p:cNvPr id="909" name="Google Shape;909;p146"/>
          <p:cNvSpPr txBox="1">
            <a:spLocks noGrp="1"/>
          </p:cNvSpPr>
          <p:nvPr>
            <p:ph type="subTitle" idx="1"/>
          </p:nvPr>
        </p:nvSpPr>
        <p:spPr>
          <a:xfrm>
            <a:off x="1151525" y="1362600"/>
            <a:ext cx="7469100" cy="3780900"/>
          </a:xfrm>
          <a:prstGeom prst="rect">
            <a:avLst/>
          </a:prstGeom>
        </p:spPr>
        <p:txBody>
          <a:bodyPr spcFirstLastPara="1" wrap="square" lIns="91425" tIns="91425" rIns="91425" bIns="91425" anchor="ctr" anchorCtr="0">
            <a:noAutofit/>
          </a:bodyPr>
          <a:lstStyle/>
          <a:p>
            <a:pPr marL="457200" lvl="0" indent="-311150" algn="l" rtl="0">
              <a:spcBef>
                <a:spcPts val="0"/>
              </a:spcBef>
              <a:spcAft>
                <a:spcPts val="0"/>
              </a:spcAft>
              <a:buSzPts val="1300"/>
              <a:buChar char="●"/>
            </a:pPr>
            <a:r>
              <a:rPr lang="en" sz="1300">
                <a:solidFill>
                  <a:schemeClr val="dk1"/>
                </a:solidFill>
              </a:rPr>
              <a:t>Representative, sponsor of the bill and pastor  = Gary Click</a:t>
            </a:r>
            <a:endParaRPr sz="1300">
              <a:solidFill>
                <a:schemeClr val="dk1"/>
              </a:solidFill>
            </a:endParaRPr>
          </a:p>
          <a:p>
            <a:pPr marL="457200" lvl="0" indent="-311150" algn="l" rtl="0">
              <a:spcBef>
                <a:spcPts val="0"/>
              </a:spcBef>
              <a:spcAft>
                <a:spcPts val="0"/>
              </a:spcAft>
              <a:buSzPts val="1300"/>
              <a:buChar char="●"/>
            </a:pPr>
            <a:r>
              <a:rPr lang="en" sz="1300">
                <a:solidFill>
                  <a:schemeClr val="dk1"/>
                </a:solidFill>
              </a:rPr>
              <a:t> So-called “Save Adolescents from Experimentation” (SAFE) Act </a:t>
            </a:r>
            <a:endParaRPr sz="1300">
              <a:solidFill>
                <a:schemeClr val="dk1"/>
              </a:solidFill>
            </a:endParaRPr>
          </a:p>
          <a:p>
            <a:pPr marL="914400" lvl="1" indent="-311150" algn="ctr" rtl="0">
              <a:spcBef>
                <a:spcPts val="0"/>
              </a:spcBef>
              <a:spcAft>
                <a:spcPts val="0"/>
              </a:spcAft>
              <a:buSzPts val="1300"/>
              <a:buFont typeface="Montserrat"/>
              <a:buChar char="○"/>
            </a:pPr>
            <a:r>
              <a:rPr lang="en" sz="1300">
                <a:solidFill>
                  <a:schemeClr val="dk1"/>
                </a:solidFill>
                <a:latin typeface="Montserrat"/>
                <a:ea typeface="Montserrat"/>
                <a:cs typeface="Montserrat"/>
                <a:sym typeface="Montserrat"/>
              </a:rPr>
              <a:t>First hearing in the Ohio Statehouse in February</a:t>
            </a:r>
            <a:endParaRPr sz="1300">
              <a:solidFill>
                <a:schemeClr val="dk1"/>
              </a:solidFill>
              <a:latin typeface="Montserrat"/>
              <a:ea typeface="Montserrat"/>
              <a:cs typeface="Montserrat"/>
              <a:sym typeface="Montserrat"/>
            </a:endParaRPr>
          </a:p>
          <a:p>
            <a:pPr marL="914400" lvl="1" indent="-311150" algn="ctr" rtl="0">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Have now had 4 total hearings</a:t>
            </a:r>
            <a:endParaRPr sz="1300">
              <a:solidFill>
                <a:schemeClr val="dk1"/>
              </a:solidFill>
              <a:latin typeface="Montserrat"/>
              <a:ea typeface="Montserrat"/>
              <a:cs typeface="Montserrat"/>
              <a:sym typeface="Montserrat"/>
            </a:endParaRPr>
          </a:p>
          <a:p>
            <a:pPr marL="457200" lvl="0" indent="-311150" algn="l" rtl="0">
              <a:spcBef>
                <a:spcPts val="0"/>
              </a:spcBef>
              <a:spcAft>
                <a:spcPts val="0"/>
              </a:spcAft>
              <a:buSzPts val="1300"/>
              <a:buChar char="●"/>
            </a:pPr>
            <a:r>
              <a:rPr lang="en" sz="1300" b="1">
                <a:solidFill>
                  <a:srgbClr val="3C4043"/>
                </a:solidFill>
              </a:rPr>
              <a:t>What It Would Do: Prohibit medical, mental health and social services to transgender children (gender affirmation care)</a:t>
            </a:r>
            <a:endParaRPr sz="1300" b="1">
              <a:solidFill>
                <a:srgbClr val="3C4043"/>
              </a:solidFill>
            </a:endParaRPr>
          </a:p>
          <a:p>
            <a:pPr marL="914400" lvl="0" indent="-311150" algn="l" rtl="0">
              <a:spcBef>
                <a:spcPts val="0"/>
              </a:spcBef>
              <a:spcAft>
                <a:spcPts val="0"/>
              </a:spcAft>
              <a:buClr>
                <a:schemeClr val="dk1"/>
              </a:buClr>
              <a:buSzPts val="1300"/>
              <a:buChar char="-"/>
            </a:pPr>
            <a:r>
              <a:rPr lang="en" sz="1300">
                <a:solidFill>
                  <a:schemeClr val="dk1"/>
                </a:solidFill>
              </a:rPr>
              <a:t>Prevent gender-affirming care </a:t>
            </a:r>
            <a:endParaRPr sz="1300">
              <a:solidFill>
                <a:schemeClr val="dk1"/>
              </a:solidFill>
            </a:endParaRPr>
          </a:p>
          <a:p>
            <a:pPr marL="914400" lvl="0" indent="-311150" algn="l" rtl="0">
              <a:spcBef>
                <a:spcPts val="0"/>
              </a:spcBef>
              <a:spcAft>
                <a:spcPts val="0"/>
              </a:spcAft>
              <a:buClr>
                <a:schemeClr val="dk1"/>
              </a:buClr>
              <a:buSzPts val="1300"/>
              <a:buChar char="-"/>
            </a:pPr>
            <a:r>
              <a:rPr lang="en" sz="1300">
                <a:solidFill>
                  <a:schemeClr val="dk1"/>
                </a:solidFill>
              </a:rPr>
              <a:t>No longer allowing doctors or other health care workers to provide medical procedures, hormone blockers, counseling or other care to  trans youth. </a:t>
            </a:r>
            <a:endParaRPr sz="1300">
              <a:solidFill>
                <a:schemeClr val="dk1"/>
              </a:solidFill>
            </a:endParaRPr>
          </a:p>
          <a:p>
            <a:pPr marL="914400" lvl="0" indent="-311150" algn="l" rtl="0">
              <a:spcBef>
                <a:spcPts val="0"/>
              </a:spcBef>
              <a:spcAft>
                <a:spcPts val="0"/>
              </a:spcAft>
              <a:buClr>
                <a:schemeClr val="dk1"/>
              </a:buClr>
              <a:buSzPts val="1300"/>
              <a:buChar char="-"/>
            </a:pPr>
            <a:r>
              <a:rPr lang="en" sz="1300">
                <a:solidFill>
                  <a:schemeClr val="dk1"/>
                </a:solidFill>
              </a:rPr>
              <a:t>Require counselors to tell parents about what the child says in therapy.</a:t>
            </a:r>
            <a:endParaRPr sz="1300">
              <a:solidFill>
                <a:schemeClr val="dk1"/>
              </a:solidFill>
            </a:endParaRPr>
          </a:p>
          <a:p>
            <a:pPr marL="914400" lvl="0" indent="-311150" algn="l" rtl="0">
              <a:spcBef>
                <a:spcPts val="0"/>
              </a:spcBef>
              <a:spcAft>
                <a:spcPts val="0"/>
              </a:spcAft>
              <a:buClr>
                <a:schemeClr val="dk1"/>
              </a:buClr>
              <a:buSzPts val="1300"/>
              <a:buChar char="-"/>
            </a:pPr>
            <a:r>
              <a:rPr lang="en" sz="1300">
                <a:solidFill>
                  <a:schemeClr val="dk1"/>
                </a:solidFill>
              </a:rPr>
              <a:t>Health care workers who continue to provide this care would have their license removed and can be sued. </a:t>
            </a:r>
            <a:endParaRPr sz="1300">
              <a:solidFill>
                <a:schemeClr val="dk1"/>
              </a:solidFill>
            </a:endParaRPr>
          </a:p>
          <a:p>
            <a:pPr marL="914400" lvl="0" indent="-311150" algn="l" rtl="0">
              <a:spcBef>
                <a:spcPts val="0"/>
              </a:spcBef>
              <a:spcAft>
                <a:spcPts val="0"/>
              </a:spcAft>
              <a:buClr>
                <a:schemeClr val="dk1"/>
              </a:buClr>
              <a:buSzPts val="1300"/>
              <a:buChar char="-"/>
            </a:pPr>
            <a:r>
              <a:rPr lang="en" sz="1300">
                <a:solidFill>
                  <a:schemeClr val="dk1"/>
                </a:solidFill>
              </a:rPr>
              <a:t>Public funding would be taken away from institutions that help transgender young people.</a:t>
            </a:r>
            <a:endParaRPr sz="1300">
              <a:solidFill>
                <a:schemeClr val="dk1"/>
              </a:solidFill>
            </a:endParaRPr>
          </a:p>
          <a:p>
            <a:pPr marL="914400" lvl="0" indent="-311150" algn="l" rtl="0">
              <a:spcBef>
                <a:spcPts val="0"/>
              </a:spcBef>
              <a:spcAft>
                <a:spcPts val="0"/>
              </a:spcAft>
              <a:buClr>
                <a:schemeClr val="dk1"/>
              </a:buClr>
              <a:buSzPts val="1300"/>
              <a:buChar char="-"/>
            </a:pPr>
            <a:r>
              <a:rPr lang="en" sz="1300">
                <a:solidFill>
                  <a:schemeClr val="dk1"/>
                </a:solidFill>
              </a:rPr>
              <a:t>Insurance providers and Medicaid would not cover gender-affirming procedures.</a:t>
            </a:r>
            <a:endParaRPr sz="1300" b="1">
              <a:solidFill>
                <a:srgbClr val="3C4043"/>
              </a:solidFill>
            </a:endParaRPr>
          </a:p>
          <a:p>
            <a:pPr marL="457200" lvl="0" indent="-311150" algn="l" rtl="0">
              <a:spcBef>
                <a:spcPts val="0"/>
              </a:spcBef>
              <a:spcAft>
                <a:spcPts val="0"/>
              </a:spcAft>
              <a:buSzPts val="1300"/>
              <a:buChar char="●"/>
            </a:pPr>
            <a:r>
              <a:rPr lang="en" sz="1300" b="1">
                <a:solidFill>
                  <a:srgbClr val="3C4043"/>
                </a:solidFill>
              </a:rPr>
              <a:t>Would jeopardize hospitals, private doctor and therapy practice, and would put healthcare workers in direct conflict with their ethical obligations</a:t>
            </a:r>
            <a:endParaRPr sz="1300" b="1">
              <a:solidFill>
                <a:srgbClr val="3C4043"/>
              </a:solidFill>
            </a:endParaRPr>
          </a:p>
          <a:p>
            <a:pPr marL="457200" lvl="0" indent="0" algn="l" rtl="0">
              <a:spcBef>
                <a:spcPts val="0"/>
              </a:spcBef>
              <a:spcAft>
                <a:spcPts val="0"/>
              </a:spcAft>
              <a:buNone/>
            </a:pPr>
            <a:endParaRPr sz="1300">
              <a:solidFill>
                <a:srgbClr val="3C4043"/>
              </a:solidFill>
            </a:endParaRPr>
          </a:p>
          <a:p>
            <a:pPr marL="457200" lvl="0" indent="0" algn="l" rtl="0">
              <a:spcBef>
                <a:spcPts val="0"/>
              </a:spcBef>
              <a:spcAft>
                <a:spcPts val="0"/>
              </a:spcAft>
              <a:buNone/>
            </a:pPr>
            <a:endParaRPr sz="1300">
              <a:solidFill>
                <a:srgbClr val="3C4043"/>
              </a:solidFill>
            </a:endParaRPr>
          </a:p>
          <a:p>
            <a:pPr marL="0" lvl="0" indent="0" algn="l" rtl="0">
              <a:spcBef>
                <a:spcPts val="0"/>
              </a:spcBef>
              <a:spcAft>
                <a:spcPts val="0"/>
              </a:spcAft>
              <a:buNone/>
            </a:pPr>
            <a:endParaRPr sz="13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pic>
        <p:nvPicPr>
          <p:cNvPr id="914" name="Google Shape;914;p147"/>
          <p:cNvPicPr preferRelativeResize="0"/>
          <p:nvPr/>
        </p:nvPicPr>
        <p:blipFill>
          <a:blip r:embed="rId3">
            <a:alphaModFix/>
          </a:blip>
          <a:stretch>
            <a:fillRect/>
          </a:stretch>
        </p:blipFill>
        <p:spPr>
          <a:xfrm>
            <a:off x="152400" y="152400"/>
            <a:ext cx="5568166" cy="4838700"/>
          </a:xfrm>
          <a:prstGeom prst="rect">
            <a:avLst/>
          </a:prstGeom>
          <a:noFill/>
          <a:ln>
            <a:noFill/>
          </a:ln>
        </p:spPr>
      </p:pic>
      <p:sp>
        <p:nvSpPr>
          <p:cNvPr id="915" name="Google Shape;915;p147"/>
          <p:cNvSpPr txBox="1"/>
          <p:nvPr/>
        </p:nvSpPr>
        <p:spPr>
          <a:xfrm>
            <a:off x="5972600" y="230300"/>
            <a:ext cx="3055500" cy="4710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highlight>
                  <a:srgbClr val="38761D"/>
                </a:highlight>
              </a:rPr>
              <a:t>GREEN SHADING</a:t>
            </a:r>
            <a:endParaRPr>
              <a:highlight>
                <a:srgbClr val="38761D"/>
              </a:highlight>
            </a:endParaRPr>
          </a:p>
          <a:p>
            <a:pPr marL="0" lvl="0" indent="0" algn="l" rtl="0">
              <a:spcBef>
                <a:spcPts val="0"/>
              </a:spcBef>
              <a:spcAft>
                <a:spcPts val="0"/>
              </a:spcAft>
              <a:buNone/>
            </a:pPr>
            <a:r>
              <a:rPr lang="en"/>
              <a:t>State law explicitly requires LGBTQ inclusion in state curricular standards (7 states)</a:t>
            </a:r>
            <a:endParaRPr/>
          </a:p>
          <a:p>
            <a:pPr marL="0" lvl="0" indent="0" algn="l" rtl="0">
              <a:spcBef>
                <a:spcPts val="0"/>
              </a:spcBef>
              <a:spcAft>
                <a:spcPts val="0"/>
              </a:spcAft>
              <a:buNone/>
            </a:pPr>
            <a:endParaRPr/>
          </a:p>
          <a:p>
            <a:pPr marL="0" lvl="0" indent="0" algn="l" rtl="0">
              <a:spcBef>
                <a:spcPts val="0"/>
              </a:spcBef>
              <a:spcAft>
                <a:spcPts val="0"/>
              </a:spcAft>
              <a:buNone/>
            </a:pPr>
            <a:r>
              <a:rPr lang="en">
                <a:highlight>
                  <a:srgbClr val="FFF2CC"/>
                </a:highlight>
              </a:rPr>
              <a:t>CREAM SHADING</a:t>
            </a:r>
            <a:endParaRPr>
              <a:highlight>
                <a:srgbClr val="FFF2CC"/>
              </a:highlight>
            </a:endParaRPr>
          </a:p>
          <a:p>
            <a:pPr marL="0" lvl="0" indent="0" algn="l" rtl="0">
              <a:spcBef>
                <a:spcPts val="0"/>
              </a:spcBef>
              <a:spcAft>
                <a:spcPts val="0"/>
              </a:spcAft>
              <a:buNone/>
            </a:pPr>
            <a:r>
              <a:rPr lang="en"/>
              <a:t>State has none of these LGBTQ-specific curricular laws (33 states , 5 territories + D.C.)</a:t>
            </a:r>
            <a:endParaRPr/>
          </a:p>
          <a:p>
            <a:pPr marL="0" lvl="0" indent="0" algn="l" rtl="0">
              <a:spcBef>
                <a:spcPts val="0"/>
              </a:spcBef>
              <a:spcAft>
                <a:spcPts val="0"/>
              </a:spcAft>
              <a:buNone/>
            </a:pPr>
            <a:endParaRPr/>
          </a:p>
          <a:p>
            <a:pPr marL="0" lvl="0" indent="0" algn="l" rtl="0">
              <a:spcBef>
                <a:spcPts val="0"/>
              </a:spcBef>
              <a:spcAft>
                <a:spcPts val="0"/>
              </a:spcAft>
              <a:buNone/>
            </a:pPr>
            <a:r>
              <a:rPr lang="en">
                <a:highlight>
                  <a:srgbClr val="FF9900"/>
                </a:highlight>
              </a:rPr>
              <a:t>ORANGE SHADING</a:t>
            </a:r>
            <a:endParaRPr>
              <a:highlight>
                <a:srgbClr val="FF9900"/>
              </a:highlight>
            </a:endParaRPr>
          </a:p>
          <a:p>
            <a:pPr marL="0" lvl="0" indent="0" algn="l" rtl="0">
              <a:spcBef>
                <a:spcPts val="0"/>
              </a:spcBef>
              <a:spcAft>
                <a:spcPts val="0"/>
              </a:spcAft>
              <a:buNone/>
            </a:pPr>
            <a:r>
              <a:rPr lang="en"/>
              <a:t>State law requires parental notification of LGBTQ-inclusive curricula and allows parents to opt their children out (5 states)</a:t>
            </a:r>
            <a:endParaRPr/>
          </a:p>
          <a:p>
            <a:pPr marL="0" lvl="0" indent="0" algn="l" rtl="0">
              <a:spcBef>
                <a:spcPts val="0"/>
              </a:spcBef>
              <a:spcAft>
                <a:spcPts val="0"/>
              </a:spcAft>
              <a:buNone/>
            </a:pPr>
            <a:endParaRPr/>
          </a:p>
          <a:p>
            <a:pPr marL="0" lvl="0" indent="0" algn="l" rtl="0">
              <a:spcBef>
                <a:spcPts val="0"/>
              </a:spcBef>
              <a:spcAft>
                <a:spcPts val="0"/>
              </a:spcAft>
              <a:buNone/>
            </a:pPr>
            <a:r>
              <a:rPr lang="en">
                <a:highlight>
                  <a:srgbClr val="B45F06"/>
                </a:highlight>
              </a:rPr>
              <a:t>RED SHADING</a:t>
            </a:r>
            <a:endParaRPr>
              <a:highlight>
                <a:srgbClr val="B45F06"/>
              </a:highlight>
            </a:endParaRPr>
          </a:p>
          <a:p>
            <a:pPr marL="0" lvl="0" indent="0" algn="l" rtl="0">
              <a:spcBef>
                <a:spcPts val="0"/>
              </a:spcBef>
              <a:spcAft>
                <a:spcPts val="0"/>
              </a:spcAft>
              <a:buNone/>
            </a:pPr>
            <a:r>
              <a:rPr lang="en"/>
              <a:t>State law censors discussions of LGBTQ people or issues in school (i.e., “Don’t Say Gay or Trans”) (6 states)</a:t>
            </a:r>
            <a:endParaRPr/>
          </a:p>
        </p:txBody>
      </p:sp>
      <p:sp>
        <p:nvSpPr>
          <p:cNvPr id="916" name="Google Shape;916;p147"/>
          <p:cNvSpPr txBox="1"/>
          <p:nvPr/>
        </p:nvSpPr>
        <p:spPr>
          <a:xfrm>
            <a:off x="1781025" y="15925"/>
            <a:ext cx="3939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a:t>LGBTQ Curriculum Laws</a:t>
            </a:r>
            <a:endParaRPr sz="1700" b="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148"/>
          <p:cNvSpPr txBox="1">
            <a:spLocks noGrp="1"/>
          </p:cNvSpPr>
          <p:nvPr>
            <p:ph type="title"/>
          </p:nvPr>
        </p:nvSpPr>
        <p:spPr>
          <a:xfrm>
            <a:off x="144325" y="529350"/>
            <a:ext cx="8725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HB 616: “Don’t Say Gay, Don’t Mention Race” Bill</a:t>
            </a:r>
            <a:endParaRPr/>
          </a:p>
          <a:p>
            <a:pPr marL="0" lvl="0" indent="0" algn="l" rtl="0">
              <a:spcBef>
                <a:spcPts val="0"/>
              </a:spcBef>
              <a:spcAft>
                <a:spcPts val="0"/>
              </a:spcAft>
              <a:buNone/>
            </a:pPr>
            <a:endParaRPr/>
          </a:p>
        </p:txBody>
      </p:sp>
      <p:sp>
        <p:nvSpPr>
          <p:cNvPr id="922" name="Google Shape;922;p148"/>
          <p:cNvSpPr txBox="1">
            <a:spLocks noGrp="1"/>
          </p:cNvSpPr>
          <p:nvPr>
            <p:ph type="subTitle" idx="1"/>
          </p:nvPr>
        </p:nvSpPr>
        <p:spPr>
          <a:xfrm>
            <a:off x="2133775" y="1758225"/>
            <a:ext cx="6814800" cy="2911500"/>
          </a:xfrm>
          <a:prstGeom prst="rect">
            <a:avLst/>
          </a:prstGeom>
        </p:spPr>
        <p:txBody>
          <a:bodyPr spcFirstLastPara="1" wrap="square" lIns="91425" tIns="91425" rIns="91425" bIns="91425" anchor="ctr" anchorCtr="0">
            <a:noAutofit/>
          </a:bodyPr>
          <a:lstStyle/>
          <a:p>
            <a:pPr marL="457200" lvl="0" indent="-333375" algn="l" rtl="0">
              <a:spcBef>
                <a:spcPts val="0"/>
              </a:spcBef>
              <a:spcAft>
                <a:spcPts val="0"/>
              </a:spcAft>
              <a:buClr>
                <a:srgbClr val="3C4043"/>
              </a:buClr>
              <a:buSzPts val="1650"/>
              <a:buChar char="●"/>
            </a:pPr>
            <a:r>
              <a:rPr lang="en" sz="1650">
                <a:solidFill>
                  <a:srgbClr val="3C4043"/>
                </a:solidFill>
              </a:rPr>
              <a:t>Would ban or censor speech about LGBTQ+ identity, racism, and “diversity, equity and inclusion” in grades K-12</a:t>
            </a:r>
            <a:endParaRPr sz="1650">
              <a:solidFill>
                <a:srgbClr val="3C4043"/>
              </a:solidFill>
            </a:endParaRPr>
          </a:p>
          <a:p>
            <a:pPr marL="457200" lvl="0" indent="-333375" algn="l" rtl="0">
              <a:spcBef>
                <a:spcPts val="0"/>
              </a:spcBef>
              <a:spcAft>
                <a:spcPts val="0"/>
              </a:spcAft>
              <a:buClr>
                <a:srgbClr val="3C4043"/>
              </a:buClr>
              <a:buSzPts val="1650"/>
              <a:buChar char="●"/>
            </a:pPr>
            <a:r>
              <a:rPr lang="en" sz="1650" b="1">
                <a:solidFill>
                  <a:srgbClr val="3C4043"/>
                </a:solidFill>
              </a:rPr>
              <a:t>What Would It Do in practice:</a:t>
            </a:r>
            <a:endParaRPr sz="1650" b="1">
              <a:solidFill>
                <a:srgbClr val="3C4043"/>
              </a:solidFill>
            </a:endParaRPr>
          </a:p>
          <a:p>
            <a:pPr marL="914400" lvl="1" indent="-333375" algn="l" rtl="0">
              <a:spcBef>
                <a:spcPts val="0"/>
              </a:spcBef>
              <a:spcAft>
                <a:spcPts val="0"/>
              </a:spcAft>
              <a:buClr>
                <a:srgbClr val="3C4043"/>
              </a:buClr>
              <a:buSzPts val="1650"/>
              <a:buChar char="○"/>
            </a:pPr>
            <a:r>
              <a:rPr lang="en" sz="1650">
                <a:solidFill>
                  <a:srgbClr val="3C4043"/>
                </a:solidFill>
              </a:rPr>
              <a:t>Silence authentic teaching regarding racism, DEI, history</a:t>
            </a:r>
            <a:endParaRPr sz="1650">
              <a:solidFill>
                <a:srgbClr val="3C4043"/>
              </a:solidFill>
            </a:endParaRPr>
          </a:p>
          <a:p>
            <a:pPr marL="914400" lvl="1" indent="-333375" algn="l" rtl="0">
              <a:spcBef>
                <a:spcPts val="0"/>
              </a:spcBef>
              <a:spcAft>
                <a:spcPts val="0"/>
              </a:spcAft>
              <a:buClr>
                <a:srgbClr val="3C4043"/>
              </a:buClr>
              <a:buSzPts val="1650"/>
              <a:buChar char="○"/>
            </a:pPr>
            <a:r>
              <a:rPr lang="en" sz="1650">
                <a:solidFill>
                  <a:srgbClr val="3C4043"/>
                </a:solidFill>
              </a:rPr>
              <a:t>Limit how we talk about gender and how we talk about the transgender community</a:t>
            </a:r>
            <a:endParaRPr sz="1650">
              <a:solidFill>
                <a:srgbClr val="3C4043"/>
              </a:solidFill>
            </a:endParaRPr>
          </a:p>
          <a:p>
            <a:pPr marL="914400" lvl="1" indent="-333375" algn="l" rtl="0">
              <a:spcBef>
                <a:spcPts val="0"/>
              </a:spcBef>
              <a:spcAft>
                <a:spcPts val="0"/>
              </a:spcAft>
              <a:buClr>
                <a:srgbClr val="3C4043"/>
              </a:buClr>
              <a:buSzPts val="1650"/>
              <a:buChar char="○"/>
            </a:pPr>
            <a:r>
              <a:rPr lang="en" sz="1650">
                <a:solidFill>
                  <a:srgbClr val="3C4043"/>
                </a:solidFill>
              </a:rPr>
              <a:t>Chill discussion of minority students’ everyday experiences</a:t>
            </a:r>
            <a:endParaRPr sz="1650">
              <a:solidFill>
                <a:srgbClr val="3C4043"/>
              </a:solidFill>
            </a:endParaRPr>
          </a:p>
          <a:p>
            <a:pPr marL="457200" lvl="0" indent="-333375" algn="l" rtl="0">
              <a:spcBef>
                <a:spcPts val="0"/>
              </a:spcBef>
              <a:spcAft>
                <a:spcPts val="0"/>
              </a:spcAft>
              <a:buClr>
                <a:srgbClr val="3C4043"/>
              </a:buClr>
              <a:buSzPts val="1650"/>
              <a:buChar char="●"/>
            </a:pPr>
            <a:r>
              <a:rPr lang="en" sz="1650" b="1">
                <a:solidFill>
                  <a:srgbClr val="3C4043"/>
                </a:solidFill>
              </a:rPr>
              <a:t>Outrage in Ohio paused momentum, but first hearing took place on May 31st</a:t>
            </a:r>
            <a:endParaRPr sz="1650" b="1">
              <a:solidFill>
                <a:srgbClr val="3C4043"/>
              </a:solidFill>
            </a:endParaRPr>
          </a:p>
          <a:p>
            <a:pPr marL="457200" lvl="0" indent="-333375" algn="l" rtl="0">
              <a:spcBef>
                <a:spcPts val="0"/>
              </a:spcBef>
              <a:spcAft>
                <a:spcPts val="0"/>
              </a:spcAft>
              <a:buClr>
                <a:srgbClr val="3C4043"/>
              </a:buClr>
              <a:buSzPts val="1650"/>
              <a:buChar char="●"/>
            </a:pPr>
            <a:r>
              <a:rPr lang="en" sz="1650" b="1">
                <a:solidFill>
                  <a:srgbClr val="3C4043"/>
                </a:solidFill>
              </a:rPr>
              <a:t>Working to ensure it will not pick up again - please look for action alerts</a:t>
            </a:r>
            <a:endParaRPr sz="1650" b="1">
              <a:solidFill>
                <a:srgbClr val="3C4043"/>
              </a:solidFill>
            </a:endParaRPr>
          </a:p>
          <a:p>
            <a:pPr marL="457200" lvl="0" indent="0" algn="l" rtl="0">
              <a:spcBef>
                <a:spcPts val="0"/>
              </a:spcBef>
              <a:spcAft>
                <a:spcPts val="0"/>
              </a:spcAft>
              <a:buNone/>
            </a:pPr>
            <a:endParaRPr sz="17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149"/>
          <p:cNvSpPr txBox="1">
            <a:spLocks noGrp="1"/>
          </p:cNvSpPr>
          <p:nvPr>
            <p:ph type="title"/>
          </p:nvPr>
        </p:nvSpPr>
        <p:spPr>
          <a:xfrm>
            <a:off x="0" y="1231975"/>
            <a:ext cx="9144000" cy="229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4800"/>
              <a:buFont typeface="Arial"/>
              <a:buNone/>
            </a:pPr>
            <a:r>
              <a:rPr lang="en" sz="5500" b="0">
                <a:latin typeface="Montserrat ExtraBold"/>
                <a:ea typeface="Montserrat ExtraBold"/>
                <a:cs typeface="Montserrat ExtraBold"/>
                <a:sym typeface="Montserrat ExtraBold"/>
              </a:rPr>
              <a:t>VHK &amp; Equality Ohio:</a:t>
            </a:r>
            <a:br>
              <a:rPr lang="en" sz="5500" b="0">
                <a:latin typeface="Montserrat ExtraBold"/>
                <a:ea typeface="Montserrat ExtraBold"/>
                <a:cs typeface="Montserrat ExtraBold"/>
                <a:sym typeface="Montserrat ExtraBold"/>
              </a:rPr>
            </a:br>
            <a:r>
              <a:rPr lang="en" sz="5500" b="0">
                <a:latin typeface="Montserrat ExtraBold"/>
                <a:ea typeface="Montserrat ExtraBold"/>
                <a:cs typeface="Montserrat ExtraBold"/>
                <a:sym typeface="Montserrat ExtraBold"/>
              </a:rPr>
              <a:t>Lessons Learned from our Campaign</a:t>
            </a:r>
            <a:endParaRPr sz="5500" b="0">
              <a:latin typeface="Montserrat ExtraBold"/>
              <a:ea typeface="Montserrat ExtraBold"/>
              <a:cs typeface="Montserrat ExtraBold"/>
              <a:sym typeface="Montserrat ExtraBold"/>
            </a:endParaRPr>
          </a:p>
          <a:p>
            <a:pPr marL="0" lvl="0" indent="0" algn="l"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150"/>
          <p:cNvSpPr txBox="1"/>
          <p:nvPr/>
        </p:nvSpPr>
        <p:spPr>
          <a:xfrm>
            <a:off x="1455300" y="233325"/>
            <a:ext cx="7345200" cy="535200"/>
          </a:xfrm>
          <a:prstGeom prst="rect">
            <a:avLst/>
          </a:prstGeom>
          <a:noFill/>
          <a:ln>
            <a:noFill/>
          </a:ln>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 sz="2600" b="1">
                <a:solidFill>
                  <a:srgbClr val="401385"/>
                </a:solidFill>
              </a:rPr>
              <a:t>Ohio’s Preemptive Anti-LGBTQ+ Bills</a:t>
            </a:r>
            <a:endParaRPr sz="2600" b="1">
              <a:solidFill>
                <a:srgbClr val="401385"/>
              </a:solidFill>
            </a:endParaRPr>
          </a:p>
        </p:txBody>
      </p:sp>
      <p:sp>
        <p:nvSpPr>
          <p:cNvPr id="933" name="Google Shape;933;p150"/>
          <p:cNvSpPr txBox="1"/>
          <p:nvPr/>
        </p:nvSpPr>
        <p:spPr>
          <a:xfrm>
            <a:off x="4183425" y="690925"/>
            <a:ext cx="4681800" cy="3904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u="sng">
                <a:solidFill>
                  <a:srgbClr val="FF0000"/>
                </a:solidFill>
              </a:rPr>
              <a:t>HB 454 </a:t>
            </a:r>
            <a:r>
              <a:rPr lang="en" b="1" u="sng">
                <a:solidFill>
                  <a:srgbClr val="0080C0"/>
                </a:solidFill>
              </a:rPr>
              <a:t>Banning Affirming Health Care</a:t>
            </a:r>
            <a:endParaRPr b="1">
              <a:solidFill>
                <a:srgbClr val="0080C0"/>
              </a:solidFill>
            </a:endParaRPr>
          </a:p>
          <a:p>
            <a:pPr marL="457200" lvl="0" indent="-295433" algn="l" rtl="0">
              <a:lnSpc>
                <a:spcPct val="115000"/>
              </a:lnSpc>
              <a:spcBef>
                <a:spcPts val="0"/>
              </a:spcBef>
              <a:spcAft>
                <a:spcPts val="0"/>
              </a:spcAft>
              <a:buSzPts val="1053"/>
              <a:buChar char="●"/>
            </a:pPr>
            <a:r>
              <a:rPr lang="en" b="1"/>
              <a:t>Would prohibit transgender youth from accessing mental or medical gender affirming care (counselors, social workers, doctors)</a:t>
            </a:r>
            <a:endParaRPr b="1"/>
          </a:p>
          <a:p>
            <a:pPr marL="914400" lvl="1" indent="-317500" algn="l" rtl="0">
              <a:lnSpc>
                <a:spcPct val="115000"/>
              </a:lnSpc>
              <a:spcBef>
                <a:spcPts val="0"/>
              </a:spcBef>
              <a:spcAft>
                <a:spcPts val="0"/>
              </a:spcAft>
              <a:buSzPts val="1400"/>
              <a:buChar char="○"/>
            </a:pPr>
            <a:r>
              <a:rPr lang="en" i="1"/>
              <a:t>Preempts medical best practices, ethics regulations, and medical policies</a:t>
            </a:r>
            <a:endParaRPr sz="1052">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u="sng">
                <a:solidFill>
                  <a:srgbClr val="FF0000"/>
                </a:solidFill>
              </a:rPr>
              <a:t>HB 616</a:t>
            </a:r>
            <a:r>
              <a:rPr lang="en" b="1" u="sng">
                <a:solidFill>
                  <a:srgbClr val="0080C0"/>
                </a:solidFill>
              </a:rPr>
              <a:t> Don’t Say Gay, Don’t Mention Race</a:t>
            </a:r>
            <a:r>
              <a:rPr lang="en" b="1">
                <a:solidFill>
                  <a:srgbClr val="0080C0"/>
                </a:solidFill>
              </a:rPr>
              <a:t> </a:t>
            </a:r>
            <a:endParaRPr b="1">
              <a:solidFill>
                <a:srgbClr val="0080C0"/>
              </a:solidFill>
            </a:endParaRPr>
          </a:p>
          <a:p>
            <a:pPr marL="457200" lvl="0" indent="-295433" algn="l" rtl="0">
              <a:lnSpc>
                <a:spcPct val="115000"/>
              </a:lnSpc>
              <a:spcBef>
                <a:spcPts val="0"/>
              </a:spcBef>
              <a:spcAft>
                <a:spcPts val="0"/>
              </a:spcAft>
              <a:buClr>
                <a:schemeClr val="dk1"/>
              </a:buClr>
              <a:buSzPts val="1053"/>
              <a:buChar char="●"/>
            </a:pPr>
            <a:r>
              <a:rPr lang="en" b="1">
                <a:solidFill>
                  <a:schemeClr val="dk1"/>
                </a:solidFill>
              </a:rPr>
              <a:t>Would ban or censor discussion about LGBTQ+ identity and authentic teaching about racism </a:t>
            </a:r>
            <a:endParaRPr b="1">
              <a:solidFill>
                <a:schemeClr val="dk1"/>
              </a:solidFill>
            </a:endParaRPr>
          </a:p>
          <a:p>
            <a:pPr marL="914400" lvl="1" indent="-317500" algn="l" rtl="0">
              <a:lnSpc>
                <a:spcPct val="115000"/>
              </a:lnSpc>
              <a:spcBef>
                <a:spcPts val="0"/>
              </a:spcBef>
              <a:spcAft>
                <a:spcPts val="0"/>
              </a:spcAft>
              <a:buClr>
                <a:schemeClr val="dk1"/>
              </a:buClr>
              <a:buSzPts val="1400"/>
              <a:buChar char="○"/>
            </a:pPr>
            <a:r>
              <a:rPr lang="en" i="1">
                <a:solidFill>
                  <a:schemeClr val="dk1"/>
                </a:solidFill>
              </a:rPr>
              <a:t>Preempts teacher curriculum &amp; school board policies</a:t>
            </a:r>
            <a:endParaRPr sz="1050">
              <a:solidFill>
                <a:schemeClr val="dk1"/>
              </a:solidFill>
            </a:endParaRPr>
          </a:p>
          <a:p>
            <a:pPr marL="0" lvl="0" indent="0" algn="l" rtl="0">
              <a:lnSpc>
                <a:spcPct val="115000"/>
              </a:lnSpc>
              <a:spcBef>
                <a:spcPts val="0"/>
              </a:spcBef>
              <a:spcAft>
                <a:spcPts val="0"/>
              </a:spcAft>
              <a:buNone/>
            </a:pPr>
            <a:r>
              <a:rPr lang="en" b="1" u="sng">
                <a:solidFill>
                  <a:srgbClr val="FF0000"/>
                </a:solidFill>
              </a:rPr>
              <a:t>HB 151 </a:t>
            </a:r>
            <a:r>
              <a:rPr lang="en" b="1" u="sng">
                <a:solidFill>
                  <a:srgbClr val="0080C0"/>
                </a:solidFill>
              </a:rPr>
              <a:t>Banning Transgender Participation in Sports</a:t>
            </a:r>
            <a:endParaRPr b="1" u="sng">
              <a:solidFill>
                <a:srgbClr val="0080C0"/>
              </a:solidFill>
            </a:endParaRPr>
          </a:p>
          <a:p>
            <a:pPr marL="457200" lvl="0" indent="-317500" algn="l" rtl="0">
              <a:lnSpc>
                <a:spcPct val="115000"/>
              </a:lnSpc>
              <a:spcBef>
                <a:spcPts val="0"/>
              </a:spcBef>
              <a:spcAft>
                <a:spcPts val="0"/>
              </a:spcAft>
              <a:buClr>
                <a:schemeClr val="dk1"/>
              </a:buClr>
              <a:buSzPts val="1400"/>
              <a:buChar char="●"/>
            </a:pPr>
            <a:r>
              <a:rPr lang="en" b="1">
                <a:solidFill>
                  <a:schemeClr val="dk1"/>
                </a:solidFill>
              </a:rPr>
              <a:t>Would prohibit transgender youth from playing sports on the team based on their gender identity</a:t>
            </a:r>
            <a:endParaRPr b="1">
              <a:solidFill>
                <a:schemeClr val="dk1"/>
              </a:solidFill>
            </a:endParaRPr>
          </a:p>
          <a:p>
            <a:pPr marL="914400" lvl="1" indent="-317500" algn="l" rtl="0">
              <a:lnSpc>
                <a:spcPct val="115000"/>
              </a:lnSpc>
              <a:spcBef>
                <a:spcPts val="0"/>
              </a:spcBef>
              <a:spcAft>
                <a:spcPts val="0"/>
              </a:spcAft>
              <a:buClr>
                <a:schemeClr val="dk1"/>
              </a:buClr>
              <a:buSzPts val="1400"/>
              <a:buChar char="○"/>
            </a:pPr>
            <a:r>
              <a:rPr lang="en" i="1">
                <a:solidFill>
                  <a:schemeClr val="dk1"/>
                </a:solidFill>
              </a:rPr>
              <a:t>Preempts OHSAA &amp; School policies</a:t>
            </a:r>
            <a:r>
              <a:rPr lang="en" b="1">
                <a:solidFill>
                  <a:schemeClr val="dk1"/>
                </a:solidFill>
              </a:rPr>
              <a:t> </a:t>
            </a:r>
            <a:endParaRPr b="1">
              <a:solidFill>
                <a:schemeClr val="dk1"/>
              </a:solidFill>
            </a:endParaRPr>
          </a:p>
        </p:txBody>
      </p:sp>
      <p:pic>
        <p:nvPicPr>
          <p:cNvPr id="934" name="Google Shape;934;p150"/>
          <p:cNvPicPr preferRelativeResize="0"/>
          <p:nvPr/>
        </p:nvPicPr>
        <p:blipFill>
          <a:blip r:embed="rId3">
            <a:alphaModFix/>
          </a:blip>
          <a:stretch>
            <a:fillRect/>
          </a:stretch>
        </p:blipFill>
        <p:spPr>
          <a:xfrm>
            <a:off x="1488750" y="1371882"/>
            <a:ext cx="2618475" cy="217141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151"/>
          <p:cNvSpPr txBox="1">
            <a:spLocks noGrp="1"/>
          </p:cNvSpPr>
          <p:nvPr>
            <p:ph type="title"/>
          </p:nvPr>
        </p:nvSpPr>
        <p:spPr>
          <a:xfrm>
            <a:off x="1487700" y="148350"/>
            <a:ext cx="4282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 opposition is well-resourced &amp; organized</a:t>
            </a:r>
            <a:endParaRPr/>
          </a:p>
        </p:txBody>
      </p:sp>
      <p:pic>
        <p:nvPicPr>
          <p:cNvPr id="940" name="Google Shape;940;p151"/>
          <p:cNvPicPr preferRelativeResize="0"/>
          <p:nvPr/>
        </p:nvPicPr>
        <p:blipFill>
          <a:blip r:embed="rId3">
            <a:alphaModFix/>
          </a:blip>
          <a:stretch>
            <a:fillRect/>
          </a:stretch>
        </p:blipFill>
        <p:spPr>
          <a:xfrm>
            <a:off x="5770624" y="202150"/>
            <a:ext cx="3220974" cy="4224700"/>
          </a:xfrm>
          <a:prstGeom prst="rect">
            <a:avLst/>
          </a:prstGeom>
          <a:noFill/>
          <a:ln>
            <a:noFill/>
          </a:ln>
        </p:spPr>
      </p:pic>
      <p:pic>
        <p:nvPicPr>
          <p:cNvPr id="941" name="Google Shape;941;p151"/>
          <p:cNvPicPr preferRelativeResize="0"/>
          <p:nvPr/>
        </p:nvPicPr>
        <p:blipFill>
          <a:blip r:embed="rId4">
            <a:alphaModFix/>
          </a:blip>
          <a:stretch>
            <a:fillRect/>
          </a:stretch>
        </p:blipFill>
        <p:spPr>
          <a:xfrm>
            <a:off x="156875" y="1723575"/>
            <a:ext cx="5530701" cy="3265700"/>
          </a:xfrm>
          <a:prstGeom prst="rect">
            <a:avLst/>
          </a:prstGeom>
          <a:noFill/>
          <a:ln>
            <a:noFill/>
          </a:ln>
        </p:spPr>
      </p:pic>
      <p:sp>
        <p:nvSpPr>
          <p:cNvPr id="942" name="Google Shape;942;p151"/>
          <p:cNvSpPr txBox="1"/>
          <p:nvPr/>
        </p:nvSpPr>
        <p:spPr>
          <a:xfrm>
            <a:off x="1289700" y="1723575"/>
            <a:ext cx="340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5"/>
              </a:rPr>
              <a:t>https://www.protectohiochildren.net</a:t>
            </a:r>
            <a:r>
              <a:rPr lang="en"/>
              <a:t> </a:t>
            </a:r>
            <a:endParaRPr/>
          </a:p>
        </p:txBody>
      </p:sp>
      <p:sp>
        <p:nvSpPr>
          <p:cNvPr id="943" name="Google Shape;943;p151"/>
          <p:cNvSpPr txBox="1"/>
          <p:nvPr/>
        </p:nvSpPr>
        <p:spPr>
          <a:xfrm>
            <a:off x="6402500" y="4589075"/>
            <a:ext cx="2517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6"/>
              </a:rPr>
              <a:t>https://www.ccv.org/</a:t>
            </a:r>
            <a:r>
              <a:rPr lang="en"/>
              <a:t>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p152"/>
          <p:cNvSpPr txBox="1"/>
          <p:nvPr/>
        </p:nvSpPr>
        <p:spPr>
          <a:xfrm>
            <a:off x="1455300" y="233325"/>
            <a:ext cx="7345200" cy="535200"/>
          </a:xfrm>
          <a:prstGeom prst="rect">
            <a:avLst/>
          </a:prstGeom>
          <a:noFill/>
          <a:ln>
            <a:noFill/>
          </a:ln>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605"/>
              <a:buNone/>
            </a:pPr>
            <a:r>
              <a:rPr lang="en" sz="2029" b="1">
                <a:solidFill>
                  <a:srgbClr val="401385"/>
                </a:solidFill>
              </a:rPr>
              <a:t>Building Cross-Sectional Coalitions Against Bad Bills:</a:t>
            </a:r>
            <a:endParaRPr sz="2230" b="1">
              <a:solidFill>
                <a:srgbClr val="401385"/>
              </a:solidFill>
            </a:endParaRPr>
          </a:p>
          <a:p>
            <a:pPr marL="0" lvl="0" indent="0" algn="ctr" rtl="0">
              <a:lnSpc>
                <a:spcPct val="80000"/>
              </a:lnSpc>
              <a:spcBef>
                <a:spcPts val="0"/>
              </a:spcBef>
              <a:spcAft>
                <a:spcPts val="0"/>
              </a:spcAft>
              <a:buSzPts val="605"/>
              <a:buNone/>
            </a:pPr>
            <a:r>
              <a:rPr lang="en" sz="2029" b="1">
                <a:solidFill>
                  <a:srgbClr val="401385"/>
                </a:solidFill>
              </a:rPr>
              <a:t>Our Campaign Supported by VHK</a:t>
            </a:r>
            <a:endParaRPr sz="2029" b="1">
              <a:solidFill>
                <a:srgbClr val="401385"/>
              </a:solidFill>
            </a:endParaRPr>
          </a:p>
        </p:txBody>
      </p:sp>
      <p:sp>
        <p:nvSpPr>
          <p:cNvPr id="949" name="Google Shape;949;p152"/>
          <p:cNvSpPr txBox="1"/>
          <p:nvPr/>
        </p:nvSpPr>
        <p:spPr>
          <a:xfrm>
            <a:off x="4031025" y="842675"/>
            <a:ext cx="4681800" cy="375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u="sng">
                <a:solidFill>
                  <a:srgbClr val="FF0000"/>
                </a:solidFill>
              </a:rPr>
              <a:t>HB 454 </a:t>
            </a:r>
            <a:r>
              <a:rPr lang="en" b="1" u="sng">
                <a:solidFill>
                  <a:srgbClr val="0080C0"/>
                </a:solidFill>
              </a:rPr>
              <a:t>Banning Affirming Health Care</a:t>
            </a:r>
            <a:endParaRPr b="1">
              <a:solidFill>
                <a:srgbClr val="0080C0"/>
              </a:solidFill>
            </a:endParaRPr>
          </a:p>
          <a:p>
            <a:pPr marL="0" lvl="0" indent="0" algn="l" rtl="0">
              <a:lnSpc>
                <a:spcPct val="115000"/>
              </a:lnSpc>
              <a:spcBef>
                <a:spcPts val="0"/>
              </a:spcBef>
              <a:spcAft>
                <a:spcPts val="0"/>
              </a:spcAft>
              <a:buNone/>
            </a:pPr>
            <a:r>
              <a:rPr lang="en" b="1"/>
              <a:t>Uniting Hospitals, Doctors, Counselors, Educators, Youth, and Parents </a:t>
            </a:r>
            <a:endParaRPr sz="1052"/>
          </a:p>
          <a:p>
            <a:pPr marL="914400" lvl="0" indent="0" algn="l" rtl="0">
              <a:lnSpc>
                <a:spcPct val="115000"/>
              </a:lnSpc>
              <a:spcBef>
                <a:spcPts val="0"/>
              </a:spcBef>
              <a:spcAft>
                <a:spcPts val="0"/>
              </a:spcAft>
              <a:buNone/>
            </a:pPr>
            <a:endParaRPr sz="1052">
              <a:solidFill>
                <a:schemeClr val="dk1"/>
              </a:solidFill>
            </a:endParaRPr>
          </a:p>
          <a:p>
            <a:pPr marL="914400" lvl="0" indent="0" algn="l" rtl="0">
              <a:lnSpc>
                <a:spcPct val="115000"/>
              </a:lnSpc>
              <a:spcBef>
                <a:spcPts val="0"/>
              </a:spcBef>
              <a:spcAft>
                <a:spcPts val="0"/>
              </a:spcAft>
              <a:buNone/>
            </a:pPr>
            <a:endParaRPr sz="1052">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u="sng">
                <a:solidFill>
                  <a:srgbClr val="FF0000"/>
                </a:solidFill>
              </a:rPr>
              <a:t>HB 616 </a:t>
            </a:r>
            <a:r>
              <a:rPr lang="en" b="1" u="sng">
                <a:solidFill>
                  <a:srgbClr val="0080C0"/>
                </a:solidFill>
              </a:rPr>
              <a:t>Don’t Say Gay, Don’t Mention Race</a:t>
            </a:r>
            <a:r>
              <a:rPr lang="en" b="1">
                <a:solidFill>
                  <a:srgbClr val="0080C0"/>
                </a:solidFill>
              </a:rPr>
              <a:t> </a:t>
            </a:r>
            <a:endParaRPr b="1">
              <a:solidFill>
                <a:srgbClr val="0080C0"/>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Uniting Educators, Local school boards &amp; administrators, Civil Rights Groups, Youth, and Parents </a:t>
            </a:r>
            <a:endParaRPr sz="1052">
              <a:solidFill>
                <a:schemeClr val="dk1"/>
              </a:solidFill>
            </a:endParaRPr>
          </a:p>
          <a:p>
            <a:pPr marL="0" lvl="0" indent="0" algn="l" rtl="0">
              <a:lnSpc>
                <a:spcPct val="115000"/>
              </a:lnSpc>
              <a:spcBef>
                <a:spcPts val="0"/>
              </a:spcBef>
              <a:spcAft>
                <a:spcPts val="0"/>
              </a:spcAft>
              <a:buNone/>
            </a:pPr>
            <a:endParaRPr sz="1050">
              <a:solidFill>
                <a:schemeClr val="dk1"/>
              </a:solidFill>
            </a:endParaRPr>
          </a:p>
          <a:p>
            <a:pPr marL="0" lvl="0" indent="0" algn="l" rtl="0">
              <a:lnSpc>
                <a:spcPct val="115000"/>
              </a:lnSpc>
              <a:spcBef>
                <a:spcPts val="0"/>
              </a:spcBef>
              <a:spcAft>
                <a:spcPts val="0"/>
              </a:spcAft>
              <a:buNone/>
            </a:pPr>
            <a:endParaRPr sz="1050">
              <a:solidFill>
                <a:schemeClr val="dk1"/>
              </a:solidFill>
            </a:endParaRPr>
          </a:p>
          <a:p>
            <a:pPr marL="0" lvl="0" indent="0" algn="l" rtl="0">
              <a:lnSpc>
                <a:spcPct val="115000"/>
              </a:lnSpc>
              <a:spcBef>
                <a:spcPts val="0"/>
              </a:spcBef>
              <a:spcAft>
                <a:spcPts val="0"/>
              </a:spcAft>
              <a:buNone/>
            </a:pPr>
            <a:r>
              <a:rPr lang="en" b="1" u="sng">
                <a:solidFill>
                  <a:srgbClr val="FF0000"/>
                </a:solidFill>
              </a:rPr>
              <a:t>HB 151 </a:t>
            </a:r>
            <a:r>
              <a:rPr lang="en" b="1" u="sng">
                <a:solidFill>
                  <a:srgbClr val="0080C0"/>
                </a:solidFill>
              </a:rPr>
              <a:t>Banning Transgender Participation in Sports</a:t>
            </a:r>
            <a:endParaRPr b="1" u="sng">
              <a:solidFill>
                <a:srgbClr val="0080C0"/>
              </a:solidFill>
            </a:endParaRPr>
          </a:p>
          <a:p>
            <a:pPr marL="0" lvl="0" indent="0" algn="l" rtl="0">
              <a:lnSpc>
                <a:spcPct val="115000"/>
              </a:lnSpc>
              <a:spcBef>
                <a:spcPts val="0"/>
              </a:spcBef>
              <a:spcAft>
                <a:spcPts val="0"/>
              </a:spcAft>
              <a:buNone/>
            </a:pPr>
            <a:r>
              <a:rPr lang="en" b="1">
                <a:solidFill>
                  <a:schemeClr val="dk1"/>
                </a:solidFill>
              </a:rPr>
              <a:t>Uniting Sports Associations, Student Athletes, Pro Sports teams, Parents, Educators</a:t>
            </a:r>
            <a:endParaRPr b="1">
              <a:solidFill>
                <a:schemeClr val="dk1"/>
              </a:solidFill>
            </a:endParaRPr>
          </a:p>
        </p:txBody>
      </p:sp>
      <p:sp>
        <p:nvSpPr>
          <p:cNvPr id="950" name="Google Shape;950;p152"/>
          <p:cNvSpPr txBox="1"/>
          <p:nvPr/>
        </p:nvSpPr>
        <p:spPr>
          <a:xfrm>
            <a:off x="1369225" y="842675"/>
            <a:ext cx="2701200" cy="4078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550" b="1">
                <a:solidFill>
                  <a:srgbClr val="0080C0"/>
                </a:solidFill>
              </a:rPr>
              <a:t>Goals:</a:t>
            </a:r>
            <a:endParaRPr sz="1550" b="1">
              <a:solidFill>
                <a:srgbClr val="0080C0"/>
              </a:solidFill>
            </a:endParaRPr>
          </a:p>
          <a:p>
            <a:pPr marL="457200" lvl="0" indent="-295275" algn="l" rtl="0">
              <a:lnSpc>
                <a:spcPct val="115000"/>
              </a:lnSpc>
              <a:spcBef>
                <a:spcPts val="0"/>
              </a:spcBef>
              <a:spcAft>
                <a:spcPts val="0"/>
              </a:spcAft>
              <a:buClr>
                <a:schemeClr val="dk1"/>
              </a:buClr>
              <a:buSzPts val="1050"/>
              <a:buChar char="●"/>
            </a:pPr>
            <a:r>
              <a:rPr lang="en" sz="1050" b="1">
                <a:solidFill>
                  <a:srgbClr val="FF0000"/>
                </a:solidFill>
              </a:rPr>
              <a:t>Short term: </a:t>
            </a:r>
            <a:r>
              <a:rPr lang="en" sz="1050" b="1">
                <a:solidFill>
                  <a:schemeClr val="dk1"/>
                </a:solidFill>
              </a:rPr>
              <a:t>Slow down bills &amp; make the sponsors look foolish/cruel/extreme/etc. </a:t>
            </a:r>
            <a:endParaRPr sz="1050" b="1">
              <a:solidFill>
                <a:schemeClr val="dk1"/>
              </a:solidFill>
            </a:endParaRPr>
          </a:p>
          <a:p>
            <a:pPr marL="457200" lvl="0" indent="-295275" algn="l" rtl="0">
              <a:lnSpc>
                <a:spcPct val="115000"/>
              </a:lnSpc>
              <a:spcBef>
                <a:spcPts val="0"/>
              </a:spcBef>
              <a:spcAft>
                <a:spcPts val="0"/>
              </a:spcAft>
              <a:buClr>
                <a:schemeClr val="dk1"/>
              </a:buClr>
              <a:buSzPts val="1050"/>
              <a:buChar char="●"/>
            </a:pPr>
            <a:r>
              <a:rPr lang="en" sz="1050" b="1">
                <a:solidFill>
                  <a:srgbClr val="FF0000"/>
                </a:solidFill>
              </a:rPr>
              <a:t>Long term: </a:t>
            </a:r>
            <a:r>
              <a:rPr lang="en" sz="1050" b="1">
                <a:solidFill>
                  <a:schemeClr val="dk1"/>
                </a:solidFill>
              </a:rPr>
              <a:t>Stall the bill until session ends, keep relationships with partners to have sustained pressure against more bad bills in the future</a:t>
            </a:r>
            <a:endParaRPr sz="1050" b="1">
              <a:solidFill>
                <a:schemeClr val="dk1"/>
              </a:solidFill>
            </a:endParaRPr>
          </a:p>
          <a:p>
            <a:pPr marL="0" lvl="0" indent="0" algn="l" rtl="0">
              <a:lnSpc>
                <a:spcPct val="115000"/>
              </a:lnSpc>
              <a:spcBef>
                <a:spcPts val="0"/>
              </a:spcBef>
              <a:spcAft>
                <a:spcPts val="0"/>
              </a:spcAft>
              <a:buNone/>
            </a:pPr>
            <a:endParaRPr sz="1050" b="1">
              <a:solidFill>
                <a:schemeClr val="dk1"/>
              </a:solidFill>
            </a:endParaRPr>
          </a:p>
          <a:p>
            <a:pPr marL="0" lvl="0" indent="0" algn="l" rtl="0">
              <a:lnSpc>
                <a:spcPct val="115000"/>
              </a:lnSpc>
              <a:spcBef>
                <a:spcPts val="0"/>
              </a:spcBef>
              <a:spcAft>
                <a:spcPts val="0"/>
              </a:spcAft>
              <a:buNone/>
            </a:pPr>
            <a:r>
              <a:rPr lang="en" sz="1550" b="1">
                <a:solidFill>
                  <a:srgbClr val="0080C0"/>
                </a:solidFill>
              </a:rPr>
              <a:t>Actions: </a:t>
            </a:r>
            <a:endParaRPr sz="1550" b="1">
              <a:solidFill>
                <a:srgbClr val="0080C0"/>
              </a:solidFill>
            </a:endParaRPr>
          </a:p>
          <a:p>
            <a:pPr marL="457200" lvl="0" indent="-295275" algn="l" rtl="0">
              <a:lnSpc>
                <a:spcPct val="115000"/>
              </a:lnSpc>
              <a:spcBef>
                <a:spcPts val="0"/>
              </a:spcBef>
              <a:spcAft>
                <a:spcPts val="0"/>
              </a:spcAft>
              <a:buClr>
                <a:schemeClr val="dk1"/>
              </a:buClr>
              <a:buSzPts val="1050"/>
              <a:buChar char="●"/>
            </a:pPr>
            <a:r>
              <a:rPr lang="en" sz="1050" b="1">
                <a:solidFill>
                  <a:schemeClr val="dk1"/>
                </a:solidFill>
              </a:rPr>
              <a:t>Meetings with lawmakers </a:t>
            </a:r>
            <a:endParaRPr sz="1050" b="1">
              <a:solidFill>
                <a:schemeClr val="dk1"/>
              </a:solidFill>
            </a:endParaRPr>
          </a:p>
          <a:p>
            <a:pPr marL="457200" lvl="0" indent="-295275" algn="l" rtl="0">
              <a:lnSpc>
                <a:spcPct val="115000"/>
              </a:lnSpc>
              <a:spcBef>
                <a:spcPts val="0"/>
              </a:spcBef>
              <a:spcAft>
                <a:spcPts val="0"/>
              </a:spcAft>
              <a:buClr>
                <a:schemeClr val="dk1"/>
              </a:buClr>
              <a:buSzPts val="1050"/>
              <a:buChar char="●"/>
            </a:pPr>
            <a:r>
              <a:rPr lang="en" sz="1050" b="1">
                <a:solidFill>
                  <a:schemeClr val="dk1"/>
                </a:solidFill>
              </a:rPr>
              <a:t>Public statements of opposition</a:t>
            </a:r>
            <a:endParaRPr sz="1050" b="1">
              <a:solidFill>
                <a:schemeClr val="dk1"/>
              </a:solidFill>
            </a:endParaRPr>
          </a:p>
          <a:p>
            <a:pPr marL="457200" lvl="0" indent="-295275" algn="l" rtl="0">
              <a:lnSpc>
                <a:spcPct val="115000"/>
              </a:lnSpc>
              <a:spcBef>
                <a:spcPts val="0"/>
              </a:spcBef>
              <a:spcAft>
                <a:spcPts val="0"/>
              </a:spcAft>
              <a:buClr>
                <a:schemeClr val="dk1"/>
              </a:buClr>
              <a:buSzPts val="1050"/>
              <a:buChar char="●"/>
            </a:pPr>
            <a:r>
              <a:rPr lang="en" sz="1050" b="1">
                <a:solidFill>
                  <a:schemeClr val="dk1"/>
                </a:solidFill>
              </a:rPr>
              <a:t>Calls &amp; emails to lawmakers</a:t>
            </a:r>
            <a:endParaRPr sz="1050" b="1">
              <a:solidFill>
                <a:schemeClr val="dk1"/>
              </a:solidFill>
            </a:endParaRPr>
          </a:p>
          <a:p>
            <a:pPr marL="457200" lvl="0" indent="-295275" algn="l" rtl="0">
              <a:lnSpc>
                <a:spcPct val="115000"/>
              </a:lnSpc>
              <a:spcBef>
                <a:spcPts val="0"/>
              </a:spcBef>
              <a:spcAft>
                <a:spcPts val="0"/>
              </a:spcAft>
              <a:buClr>
                <a:schemeClr val="dk1"/>
              </a:buClr>
              <a:buSzPts val="1050"/>
              <a:buChar char="●"/>
            </a:pPr>
            <a:r>
              <a:rPr lang="en" sz="1050" b="1">
                <a:solidFill>
                  <a:schemeClr val="dk1"/>
                </a:solidFill>
              </a:rPr>
              <a:t>Letters to the editor &amp; Op Eds</a:t>
            </a:r>
            <a:endParaRPr sz="1050" b="1">
              <a:solidFill>
                <a:schemeClr val="dk1"/>
              </a:solidFill>
            </a:endParaRPr>
          </a:p>
          <a:p>
            <a:pPr marL="457200" lvl="0" indent="-295275" algn="l" rtl="0">
              <a:lnSpc>
                <a:spcPct val="115000"/>
              </a:lnSpc>
              <a:spcBef>
                <a:spcPts val="0"/>
              </a:spcBef>
              <a:spcAft>
                <a:spcPts val="0"/>
              </a:spcAft>
              <a:buClr>
                <a:schemeClr val="dk1"/>
              </a:buClr>
              <a:buSzPts val="1050"/>
              <a:buChar char="●"/>
            </a:pPr>
            <a:r>
              <a:rPr lang="en" sz="1050" b="1">
                <a:solidFill>
                  <a:schemeClr val="dk1"/>
                </a:solidFill>
              </a:rPr>
              <a:t>Community Education</a:t>
            </a:r>
            <a:endParaRPr sz="1050" b="1">
              <a:solidFill>
                <a:schemeClr val="dk1"/>
              </a:solidFill>
            </a:endParaRPr>
          </a:p>
          <a:p>
            <a:pPr marL="457200" lvl="0" indent="-295275" algn="l" rtl="0">
              <a:lnSpc>
                <a:spcPct val="115000"/>
              </a:lnSpc>
              <a:spcBef>
                <a:spcPts val="0"/>
              </a:spcBef>
              <a:spcAft>
                <a:spcPts val="0"/>
              </a:spcAft>
              <a:buClr>
                <a:schemeClr val="dk1"/>
              </a:buClr>
              <a:buSzPts val="1050"/>
              <a:buChar char="●"/>
            </a:pPr>
            <a:r>
              <a:rPr lang="en" sz="1050" b="1">
                <a:solidFill>
                  <a:schemeClr val="dk1"/>
                </a:solidFill>
              </a:rPr>
              <a:t>Preparing testimony</a:t>
            </a:r>
            <a:endParaRPr sz="1050" b="1">
              <a:solidFill>
                <a:schemeClr val="dk1"/>
              </a:solidFill>
            </a:endParaRPr>
          </a:p>
          <a:p>
            <a:pPr marL="457200" lvl="0" indent="-295275" algn="l" rtl="0">
              <a:lnSpc>
                <a:spcPct val="115000"/>
              </a:lnSpc>
              <a:spcBef>
                <a:spcPts val="0"/>
              </a:spcBef>
              <a:spcAft>
                <a:spcPts val="0"/>
              </a:spcAft>
              <a:buClr>
                <a:schemeClr val="dk1"/>
              </a:buClr>
              <a:buSzPts val="1050"/>
              <a:buChar char="●"/>
            </a:pPr>
            <a:r>
              <a:rPr lang="en" sz="1050" b="1">
                <a:solidFill>
                  <a:schemeClr val="dk1"/>
                </a:solidFill>
              </a:rPr>
              <a:t>Lobbying by coalition partners</a:t>
            </a:r>
            <a:endParaRPr sz="1050" b="1">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p153"/>
          <p:cNvSpPr txBox="1">
            <a:spLocks noGrp="1"/>
          </p:cNvSpPr>
          <p:nvPr>
            <p:ph type="title"/>
          </p:nvPr>
        </p:nvSpPr>
        <p:spPr>
          <a:xfrm>
            <a:off x="1640725" y="545250"/>
            <a:ext cx="69267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401385"/>
                </a:solidFill>
              </a:rPr>
              <a:t>Core Tactic: Tell the </a:t>
            </a:r>
            <a:r>
              <a:rPr lang="en" i="1">
                <a:solidFill>
                  <a:srgbClr val="401385"/>
                </a:solidFill>
              </a:rPr>
              <a:t>real </a:t>
            </a:r>
            <a:r>
              <a:rPr lang="en">
                <a:solidFill>
                  <a:srgbClr val="401385"/>
                </a:solidFill>
              </a:rPr>
              <a:t>story.</a:t>
            </a:r>
            <a:endParaRPr>
              <a:solidFill>
                <a:srgbClr val="401385"/>
              </a:solidFill>
            </a:endParaRPr>
          </a:p>
        </p:txBody>
      </p:sp>
      <p:sp>
        <p:nvSpPr>
          <p:cNvPr id="956" name="Google Shape;956;p153"/>
          <p:cNvSpPr txBox="1">
            <a:spLocks noGrp="1"/>
          </p:cNvSpPr>
          <p:nvPr>
            <p:ph type="subTitle" idx="1"/>
          </p:nvPr>
        </p:nvSpPr>
        <p:spPr>
          <a:xfrm>
            <a:off x="1709200" y="1451250"/>
            <a:ext cx="6741300" cy="28893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a:t>The opposition builds a dramatic narrative on false premises. Rather than quibble on the details of their narrative, </a:t>
            </a:r>
            <a:r>
              <a:rPr lang="en" b="1"/>
              <a:t>we are telling our own narrative – which happens to also be the truth.</a:t>
            </a:r>
            <a:r>
              <a:rPr lang="en"/>
              <a:t> But we are often not the best messengers.</a:t>
            </a:r>
            <a:endParaRPr/>
          </a:p>
          <a:p>
            <a:pPr marL="0" lvl="0" indent="0" algn="l" rtl="0">
              <a:spcBef>
                <a:spcPts val="0"/>
              </a:spcBef>
              <a:spcAft>
                <a:spcPts val="0"/>
              </a:spcAft>
              <a:buNone/>
            </a:pPr>
            <a:endParaRPr/>
          </a:p>
          <a:p>
            <a:pPr marL="0" lvl="0" indent="0" algn="l" rtl="0">
              <a:spcBef>
                <a:spcPts val="0"/>
              </a:spcBef>
              <a:spcAft>
                <a:spcPts val="0"/>
              </a:spcAft>
              <a:buNone/>
            </a:pPr>
            <a:r>
              <a:rPr lang="en" b="1"/>
              <a:t>Each stakeholder can tell the real story with authority, authenticity, and expertise. </a:t>
            </a:r>
            <a:r>
              <a:rPr lang="en"/>
              <a:t>They can put to bed misconceptions, field hard questions, and provide receipts on why they’re right. </a:t>
            </a:r>
            <a:endParaRPr/>
          </a:p>
          <a:p>
            <a:pPr marL="0" lvl="0" indent="0" algn="l" rtl="0">
              <a:spcBef>
                <a:spcPts val="0"/>
              </a:spcBef>
              <a:spcAft>
                <a:spcPts val="0"/>
              </a:spcAft>
              <a:buNone/>
            </a:pPr>
            <a:endParaRPr/>
          </a:p>
          <a:p>
            <a:pPr marL="0" lvl="0" indent="0" algn="l" rtl="0">
              <a:spcBef>
                <a:spcPts val="0"/>
              </a:spcBef>
              <a:spcAft>
                <a:spcPts val="0"/>
              </a:spcAft>
              <a:buNone/>
            </a:pPr>
            <a:r>
              <a:rPr lang="en"/>
              <a:t>But most importantly,</a:t>
            </a:r>
            <a:r>
              <a:rPr lang="en" b="1"/>
              <a:t> stakeholders can give the average observer a way to make sense of the bigger picture,</a:t>
            </a:r>
            <a:r>
              <a:rPr lang="en"/>
              <a:t> and provide context for what they’re seeing and hearing.</a:t>
            </a:r>
            <a:endParaRPr/>
          </a:p>
          <a:p>
            <a:pPr marL="0" lvl="0" indent="0" algn="l" rtl="0">
              <a:spcBef>
                <a:spcPts val="0"/>
              </a:spcBef>
              <a:spcAft>
                <a:spcPts val="0"/>
              </a:spcAft>
              <a:buNone/>
            </a:pPr>
            <a:endParaRPr/>
          </a:p>
          <a:p>
            <a:pPr marL="0" lvl="0" indent="0" algn="l" rtl="0">
              <a:spcBef>
                <a:spcPts val="0"/>
              </a:spcBef>
              <a:spcAft>
                <a:spcPts val="0"/>
              </a:spcAft>
              <a:buNone/>
            </a:pPr>
            <a:endParaRPr b="1"/>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154"/>
          <p:cNvSpPr txBox="1">
            <a:spLocks noGrp="1"/>
          </p:cNvSpPr>
          <p:nvPr>
            <p:ph type="title"/>
          </p:nvPr>
        </p:nvSpPr>
        <p:spPr>
          <a:xfrm>
            <a:off x="1415050" y="529350"/>
            <a:ext cx="7218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740">
                <a:solidFill>
                  <a:srgbClr val="401385"/>
                </a:solidFill>
              </a:rPr>
              <a:t>Benefits of Cross-Sector Collaboration</a:t>
            </a:r>
            <a:endParaRPr sz="2740">
              <a:solidFill>
                <a:srgbClr val="401385"/>
              </a:solidFill>
            </a:endParaRPr>
          </a:p>
        </p:txBody>
      </p:sp>
      <p:sp>
        <p:nvSpPr>
          <p:cNvPr id="962" name="Google Shape;962;p154"/>
          <p:cNvSpPr txBox="1">
            <a:spLocks noGrp="1"/>
          </p:cNvSpPr>
          <p:nvPr>
            <p:ph type="subTitle" idx="1"/>
          </p:nvPr>
        </p:nvSpPr>
        <p:spPr>
          <a:xfrm>
            <a:off x="1664750" y="1228675"/>
            <a:ext cx="6627000" cy="3343200"/>
          </a:xfrm>
          <a:prstGeom prst="rect">
            <a:avLst/>
          </a:prstGeom>
        </p:spPr>
        <p:txBody>
          <a:bodyPr spcFirstLastPara="1" wrap="square" lIns="91425" tIns="91425" rIns="91425" bIns="91425" anchor="t" anchorCtr="0">
            <a:normAutofit fontScale="85000" lnSpcReduction="20000"/>
          </a:bodyPr>
          <a:lstStyle/>
          <a:p>
            <a:pPr marL="457200" lvl="0" indent="-326630" algn="l" rtl="0">
              <a:spcBef>
                <a:spcPts val="0"/>
              </a:spcBef>
              <a:spcAft>
                <a:spcPts val="0"/>
              </a:spcAft>
              <a:buSzPct val="100000"/>
              <a:buChar char="●"/>
            </a:pPr>
            <a:r>
              <a:rPr lang="en" sz="1816"/>
              <a:t>Stay on message together</a:t>
            </a:r>
            <a:endParaRPr sz="1816"/>
          </a:p>
          <a:p>
            <a:pPr marL="457200" lvl="0" indent="-326630" algn="l" rtl="0">
              <a:spcBef>
                <a:spcPts val="0"/>
              </a:spcBef>
              <a:spcAft>
                <a:spcPts val="0"/>
              </a:spcAft>
              <a:buSzPct val="100000"/>
              <a:buChar char="●"/>
            </a:pPr>
            <a:r>
              <a:rPr lang="en" sz="1816"/>
              <a:t>Share information learned together</a:t>
            </a:r>
            <a:endParaRPr sz="1816"/>
          </a:p>
          <a:p>
            <a:pPr marL="457200" lvl="0" indent="-326630" algn="l" rtl="0">
              <a:spcBef>
                <a:spcPts val="0"/>
              </a:spcBef>
              <a:spcAft>
                <a:spcPts val="0"/>
              </a:spcAft>
              <a:buSzPct val="100000"/>
              <a:buChar char="●"/>
            </a:pPr>
            <a:r>
              <a:rPr lang="en" sz="1816"/>
              <a:t>Meet the moment with the voice that is most needed</a:t>
            </a:r>
            <a:endParaRPr sz="1816"/>
          </a:p>
          <a:p>
            <a:pPr marL="0" lvl="0" indent="0" algn="l" rtl="0">
              <a:spcBef>
                <a:spcPts val="0"/>
              </a:spcBef>
              <a:spcAft>
                <a:spcPts val="0"/>
              </a:spcAft>
              <a:buClr>
                <a:schemeClr val="dk1"/>
              </a:buClr>
              <a:buSzPct val="60565"/>
              <a:buFont typeface="Arial"/>
              <a:buNone/>
            </a:pPr>
            <a:endParaRPr sz="1816"/>
          </a:p>
          <a:p>
            <a:pPr marL="0" lvl="0" indent="0" algn="l" rtl="0">
              <a:spcBef>
                <a:spcPts val="0"/>
              </a:spcBef>
              <a:spcAft>
                <a:spcPts val="0"/>
              </a:spcAft>
              <a:buClr>
                <a:schemeClr val="dk1"/>
              </a:buClr>
              <a:buSzPct val="60565"/>
              <a:buFont typeface="Arial"/>
              <a:buNone/>
            </a:pPr>
            <a:endParaRPr sz="1816"/>
          </a:p>
          <a:p>
            <a:pPr marL="0" lvl="0" indent="0" algn="l" rtl="0">
              <a:spcBef>
                <a:spcPts val="0"/>
              </a:spcBef>
              <a:spcAft>
                <a:spcPts val="0"/>
              </a:spcAft>
              <a:buClr>
                <a:schemeClr val="dk1"/>
              </a:buClr>
              <a:buSzPct val="60565"/>
              <a:buFont typeface="Arial"/>
              <a:buNone/>
            </a:pPr>
            <a:r>
              <a:rPr lang="en" sz="1816"/>
              <a:t>A consistent narrative and messaging framework from all of the stakeholders – leaving room for personalization so it stays in their own voice – solidifies the picture for observers. That only happens with consistent communication and collaboration.</a:t>
            </a:r>
            <a:endParaRPr sz="1816"/>
          </a:p>
          <a:p>
            <a:pPr marL="0" lvl="0" indent="0" algn="l" rtl="0">
              <a:spcBef>
                <a:spcPts val="0"/>
              </a:spcBef>
              <a:spcAft>
                <a:spcPts val="0"/>
              </a:spcAft>
              <a:buClr>
                <a:schemeClr val="dk1"/>
              </a:buClr>
              <a:buSzPct val="60565"/>
              <a:buFont typeface="Arial"/>
              <a:buNone/>
            </a:pPr>
            <a:endParaRPr sz="1816" b="1"/>
          </a:p>
          <a:p>
            <a:pPr marL="0" lvl="0" indent="0" algn="l" rtl="0">
              <a:spcBef>
                <a:spcPts val="0"/>
              </a:spcBef>
              <a:spcAft>
                <a:spcPts val="0"/>
              </a:spcAft>
              <a:buClr>
                <a:schemeClr val="dk1"/>
              </a:buClr>
              <a:buSzPct val="60565"/>
              <a:buFont typeface="Arial"/>
              <a:buNone/>
            </a:pPr>
            <a:r>
              <a:rPr lang="en" sz="1816" b="1"/>
              <a:t>Building relationships and sharing intel can be the difference between getting ahead of a bad bill or actually having a shot to move a good bill.</a:t>
            </a:r>
            <a:endParaRPr sz="1816" b="1"/>
          </a:p>
          <a:p>
            <a:pPr marL="0" lvl="0" indent="0" algn="l" rtl="0">
              <a:spcBef>
                <a:spcPts val="0"/>
              </a:spcBef>
              <a:spcAft>
                <a:spcPts val="0"/>
              </a:spcAft>
              <a:buClr>
                <a:schemeClr val="dk1"/>
              </a:buClr>
              <a:buSzPct val="68750"/>
              <a:buFont typeface="Arial"/>
              <a:buNone/>
            </a:pPr>
            <a:endParaRPr b="1"/>
          </a:p>
          <a:p>
            <a:pPr marL="0" lvl="0" indent="0" algn="l" rtl="0">
              <a:spcBef>
                <a:spcPts val="0"/>
              </a:spcBef>
              <a:spcAft>
                <a:spcPts val="0"/>
              </a:spcAft>
              <a:buNone/>
            </a:pPr>
            <a:endParaRPr sz="3600" b="1">
              <a:solidFill>
                <a:schemeClr val="dk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155"/>
          <p:cNvSpPr txBox="1">
            <a:spLocks noGrp="1"/>
          </p:cNvSpPr>
          <p:nvPr>
            <p:ph type="title"/>
          </p:nvPr>
        </p:nvSpPr>
        <p:spPr>
          <a:xfrm>
            <a:off x="1415050" y="122825"/>
            <a:ext cx="7218300" cy="979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000">
                <a:solidFill>
                  <a:srgbClr val="401385"/>
                </a:solidFill>
              </a:rPr>
              <a:t>As State Equality Orgs, </a:t>
            </a:r>
            <a:endParaRPr sz="2000">
              <a:solidFill>
                <a:srgbClr val="401385"/>
              </a:solidFill>
            </a:endParaRPr>
          </a:p>
          <a:p>
            <a:pPr marL="0" lvl="0" indent="0" algn="ctr" rtl="0">
              <a:spcBef>
                <a:spcPts val="0"/>
              </a:spcBef>
              <a:spcAft>
                <a:spcPts val="0"/>
              </a:spcAft>
              <a:buSzPts val="990"/>
              <a:buNone/>
            </a:pPr>
            <a:r>
              <a:rPr lang="en" sz="2000">
                <a:solidFill>
                  <a:srgbClr val="401385"/>
                </a:solidFill>
              </a:rPr>
              <a:t>We Conduct the Orchestra</a:t>
            </a:r>
            <a:endParaRPr sz="2000">
              <a:solidFill>
                <a:srgbClr val="401385"/>
              </a:solidFill>
            </a:endParaRPr>
          </a:p>
        </p:txBody>
      </p:sp>
      <p:pic>
        <p:nvPicPr>
          <p:cNvPr id="968" name="Google Shape;968;p155"/>
          <p:cNvPicPr preferRelativeResize="0"/>
          <p:nvPr/>
        </p:nvPicPr>
        <p:blipFill>
          <a:blip r:embed="rId3">
            <a:alphaModFix/>
          </a:blip>
          <a:stretch>
            <a:fillRect/>
          </a:stretch>
        </p:blipFill>
        <p:spPr>
          <a:xfrm>
            <a:off x="2223900" y="1102050"/>
            <a:ext cx="5600602" cy="37366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1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Equality Ohio &amp; Race Equity</a:t>
            </a:r>
            <a:endParaRPr/>
          </a:p>
        </p:txBody>
      </p:sp>
      <p:sp>
        <p:nvSpPr>
          <p:cNvPr id="741" name="Google Shape;741;p120"/>
          <p:cNvSpPr txBox="1">
            <a:spLocks noGrp="1"/>
          </p:cNvSpPr>
          <p:nvPr>
            <p:ph type="title" idx="2"/>
          </p:nvPr>
        </p:nvSpPr>
        <p:spPr>
          <a:xfrm>
            <a:off x="311700" y="1604825"/>
            <a:ext cx="8520600" cy="430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24+ month process to develop a strategic framework that has a race equity lens. </a:t>
            </a:r>
            <a:endParaRPr/>
          </a:p>
        </p:txBody>
      </p:sp>
      <p:sp>
        <p:nvSpPr>
          <p:cNvPr id="742" name="Google Shape;742;p120"/>
          <p:cNvSpPr txBox="1"/>
          <p:nvPr/>
        </p:nvSpPr>
        <p:spPr>
          <a:xfrm>
            <a:off x="276600" y="2035325"/>
            <a:ext cx="8590800" cy="2875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en" sz="1700" i="1">
                <a:solidFill>
                  <a:schemeClr val="dk1"/>
                </a:solidFill>
                <a:latin typeface="Montserrat"/>
                <a:ea typeface="Montserrat"/>
                <a:cs typeface="Montserrat"/>
                <a:sym typeface="Montserrat"/>
              </a:rPr>
              <a:t>Racism is unique, systemic, and persistent; addressing it within ourselves, communities, policies, laws, systems and institutions is vital for the </a:t>
            </a:r>
            <a:r>
              <a:rPr lang="en" sz="1700" b="1" i="1">
                <a:solidFill>
                  <a:schemeClr val="dk1"/>
                </a:solidFill>
                <a:latin typeface="Montserrat"/>
                <a:ea typeface="Montserrat"/>
                <a:cs typeface="Montserrat"/>
                <a:sym typeface="Montserrat"/>
              </a:rPr>
              <a:t>transformation</a:t>
            </a:r>
            <a:r>
              <a:rPr lang="en" sz="1700" i="1">
                <a:solidFill>
                  <a:schemeClr val="dk1"/>
                </a:solidFill>
                <a:latin typeface="Montserrat"/>
                <a:ea typeface="Montserrat"/>
                <a:cs typeface="Montserrat"/>
                <a:sym typeface="Montserrat"/>
              </a:rPr>
              <a:t> we seek and need. We believe diverse leadership and meaningful engagement from across our LGBTQ+ and allied communities, most especially in communities of color, results in better solutions for everyone. We will fight such that </a:t>
            </a:r>
            <a:r>
              <a:rPr lang="en" sz="1700" b="1" i="1">
                <a:solidFill>
                  <a:schemeClr val="dk1"/>
                </a:solidFill>
                <a:latin typeface="Montserrat"/>
                <a:ea typeface="Montserrat"/>
                <a:cs typeface="Montserrat"/>
                <a:sym typeface="Montserrat"/>
              </a:rPr>
              <a:t>those experiencing multiple forms of oppression are specifically addressed</a:t>
            </a:r>
            <a:r>
              <a:rPr lang="en" sz="1700" i="1">
                <a:solidFill>
                  <a:schemeClr val="dk1"/>
                </a:solidFill>
                <a:latin typeface="Montserrat"/>
                <a:ea typeface="Montserrat"/>
                <a:cs typeface="Montserrat"/>
                <a:sym typeface="Montserrat"/>
              </a:rPr>
              <a:t> in policy and nobody is left behind. </a:t>
            </a:r>
            <a:r>
              <a:rPr lang="en" sz="1100" i="1">
                <a:solidFill>
                  <a:schemeClr val="dk1"/>
                </a:solidFill>
                <a:latin typeface="Montserrat"/>
                <a:ea typeface="Montserrat"/>
                <a:cs typeface="Montserrat"/>
                <a:sym typeface="Montserrat"/>
              </a:rPr>
              <a:t> </a:t>
            </a:r>
            <a:r>
              <a:rPr lang="en" sz="500" i="1">
                <a:solidFill>
                  <a:schemeClr val="dk1"/>
                </a:solidFill>
                <a:latin typeface="Montserrat"/>
                <a:ea typeface="Montserrat"/>
                <a:cs typeface="Montserrat"/>
                <a:sym typeface="Montserrat"/>
              </a:rPr>
              <a:t> </a:t>
            </a:r>
            <a:endParaRPr sz="2800" i="1">
              <a:solidFill>
                <a:schemeClr val="dk1"/>
              </a:solidFill>
              <a:latin typeface="Montserrat"/>
              <a:ea typeface="Montserrat"/>
              <a:cs typeface="Montserrat"/>
              <a:sym typeface="Montserra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156"/>
          <p:cNvSpPr txBox="1">
            <a:spLocks noGrp="1"/>
          </p:cNvSpPr>
          <p:nvPr>
            <p:ph type="title"/>
          </p:nvPr>
        </p:nvSpPr>
        <p:spPr>
          <a:xfrm>
            <a:off x="1415050" y="529350"/>
            <a:ext cx="7218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000">
                <a:solidFill>
                  <a:srgbClr val="401385"/>
                </a:solidFill>
              </a:rPr>
              <a:t>Assemble, Learn, and Practice Together</a:t>
            </a:r>
            <a:endParaRPr sz="2000">
              <a:solidFill>
                <a:srgbClr val="401385"/>
              </a:solidFill>
            </a:endParaRPr>
          </a:p>
        </p:txBody>
      </p:sp>
      <p:pic>
        <p:nvPicPr>
          <p:cNvPr id="974" name="Google Shape;974;p156"/>
          <p:cNvPicPr preferRelativeResize="0"/>
          <p:nvPr/>
        </p:nvPicPr>
        <p:blipFill>
          <a:blip r:embed="rId3">
            <a:alphaModFix/>
          </a:blip>
          <a:stretch>
            <a:fillRect/>
          </a:stretch>
        </p:blipFill>
        <p:spPr>
          <a:xfrm>
            <a:off x="2589288" y="1193600"/>
            <a:ext cx="4869837" cy="37366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157"/>
          <p:cNvSpPr txBox="1">
            <a:spLocks noGrp="1"/>
          </p:cNvSpPr>
          <p:nvPr>
            <p:ph type="title"/>
          </p:nvPr>
        </p:nvSpPr>
        <p:spPr>
          <a:xfrm>
            <a:off x="1415050" y="529350"/>
            <a:ext cx="7218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740"/>
              <a:t>Working with Young People </a:t>
            </a:r>
            <a:r>
              <a:rPr lang="en" sz="1600"/>
              <a:t>(GSAs, Centers)</a:t>
            </a:r>
            <a:r>
              <a:rPr lang="en" sz="2740"/>
              <a:t> </a:t>
            </a:r>
            <a:endParaRPr sz="2740"/>
          </a:p>
          <a:p>
            <a:pPr marL="0" lvl="0" indent="0" algn="l" rtl="0">
              <a:spcBef>
                <a:spcPts val="0"/>
              </a:spcBef>
              <a:spcAft>
                <a:spcPts val="0"/>
              </a:spcAft>
              <a:buSzPts val="990"/>
              <a:buNone/>
            </a:pPr>
            <a:endParaRPr sz="2740"/>
          </a:p>
        </p:txBody>
      </p:sp>
      <p:sp>
        <p:nvSpPr>
          <p:cNvPr id="980" name="Google Shape;980;p157"/>
          <p:cNvSpPr txBox="1">
            <a:spLocks noGrp="1"/>
          </p:cNvSpPr>
          <p:nvPr>
            <p:ph type="subTitle" idx="1"/>
          </p:nvPr>
        </p:nvSpPr>
        <p:spPr>
          <a:xfrm>
            <a:off x="1664750" y="1228675"/>
            <a:ext cx="6687600" cy="33432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Clr>
                <a:schemeClr val="dk1"/>
              </a:buClr>
              <a:buSzPct val="68750"/>
              <a:buFont typeface="Arial"/>
              <a:buNone/>
            </a:pPr>
            <a:r>
              <a:rPr lang="en" b="1"/>
              <a:t>Why they care: </a:t>
            </a:r>
            <a:endParaRPr b="1"/>
          </a:p>
          <a:p>
            <a:pPr marL="457200" lvl="0" indent="-314960" algn="l" rtl="0">
              <a:spcBef>
                <a:spcPts val="0"/>
              </a:spcBef>
              <a:spcAft>
                <a:spcPts val="0"/>
              </a:spcAft>
              <a:buClr>
                <a:srgbClr val="FF0000"/>
              </a:buClr>
              <a:buSzPct val="100000"/>
              <a:buChar char="●"/>
            </a:pPr>
            <a:r>
              <a:rPr lang="en" b="1">
                <a:solidFill>
                  <a:srgbClr val="FF0000"/>
                </a:solidFill>
              </a:rPr>
              <a:t>Personally and directly impacted</a:t>
            </a:r>
            <a:endParaRPr b="1">
              <a:solidFill>
                <a:srgbClr val="FF0000"/>
              </a:solidFill>
            </a:endParaRPr>
          </a:p>
          <a:p>
            <a:pPr marL="457200" lvl="0" indent="-314960" algn="l" rtl="0">
              <a:spcBef>
                <a:spcPts val="0"/>
              </a:spcBef>
              <a:spcAft>
                <a:spcPts val="0"/>
              </a:spcAft>
              <a:buSzPct val="100000"/>
              <a:buChar char="●"/>
            </a:pPr>
            <a:r>
              <a:rPr lang="en"/>
              <a:t>These bills are wildly out of line </a:t>
            </a:r>
            <a:br>
              <a:rPr lang="en"/>
            </a:br>
            <a:r>
              <a:rPr lang="en"/>
              <a:t>with their personal politics</a:t>
            </a:r>
            <a:endParaRPr/>
          </a:p>
          <a:p>
            <a:pPr marL="457200" lvl="0" indent="-314960" algn="l" rtl="0">
              <a:spcBef>
                <a:spcPts val="0"/>
              </a:spcBef>
              <a:spcAft>
                <a:spcPts val="0"/>
              </a:spcAft>
              <a:buSzPct val="100000"/>
              <a:buChar char="●"/>
            </a:pPr>
            <a:r>
              <a:rPr lang="en"/>
              <a:t>Lack control over the outcome </a:t>
            </a:r>
            <a:br>
              <a:rPr lang="en"/>
            </a:br>
            <a:r>
              <a:rPr lang="en"/>
              <a:t>(can’t vote or can’t be a decision-maker)</a:t>
            </a:r>
            <a:endParaRPr/>
          </a:p>
          <a:p>
            <a:pPr marL="0" lvl="0" indent="0" algn="l" rtl="0">
              <a:spcBef>
                <a:spcPts val="0"/>
              </a:spcBef>
              <a:spcAft>
                <a:spcPts val="0"/>
              </a:spcAft>
              <a:buNone/>
            </a:pPr>
            <a:endParaRPr/>
          </a:p>
          <a:p>
            <a:pPr marL="0" lvl="0" indent="0" algn="l" rtl="0">
              <a:spcBef>
                <a:spcPts val="0"/>
              </a:spcBef>
              <a:spcAft>
                <a:spcPts val="0"/>
              </a:spcAft>
              <a:buClr>
                <a:schemeClr val="dk1"/>
              </a:buClr>
              <a:buSzPct val="68750"/>
              <a:buFont typeface="Arial"/>
              <a:buNone/>
            </a:pPr>
            <a:r>
              <a:rPr lang="en" b="1"/>
              <a:t>Considerations:</a:t>
            </a:r>
            <a:endParaRPr b="1"/>
          </a:p>
          <a:p>
            <a:pPr marL="457200" lvl="0" indent="-314960" algn="l" rtl="0">
              <a:spcBef>
                <a:spcPts val="0"/>
              </a:spcBef>
              <a:spcAft>
                <a:spcPts val="0"/>
              </a:spcAft>
              <a:buSzPct val="100000"/>
              <a:buChar char="●"/>
            </a:pPr>
            <a:r>
              <a:rPr lang="en"/>
              <a:t>What do they need on a human level?</a:t>
            </a:r>
            <a:endParaRPr/>
          </a:p>
          <a:p>
            <a:pPr marL="457200" lvl="0" indent="-314960" algn="l" rtl="0">
              <a:spcBef>
                <a:spcPts val="0"/>
              </a:spcBef>
              <a:spcAft>
                <a:spcPts val="0"/>
              </a:spcAft>
              <a:buSzPct val="100000"/>
              <a:buChar char="●"/>
            </a:pPr>
            <a:r>
              <a:rPr lang="en"/>
              <a:t>What’s their social environment in terms of affirmation, resources, and stressors?</a:t>
            </a:r>
            <a:endParaRPr/>
          </a:p>
          <a:p>
            <a:pPr marL="0" lvl="0" indent="0" algn="l" rtl="0">
              <a:spcBef>
                <a:spcPts val="0"/>
              </a:spcBef>
              <a:spcAft>
                <a:spcPts val="0"/>
              </a:spcAft>
              <a:buNone/>
            </a:pPr>
            <a:endParaRPr/>
          </a:p>
          <a:p>
            <a:pPr marL="0" lvl="0" indent="0" algn="l" rtl="0">
              <a:spcBef>
                <a:spcPts val="0"/>
              </a:spcBef>
              <a:spcAft>
                <a:spcPts val="0"/>
              </a:spcAft>
              <a:buClr>
                <a:schemeClr val="dk1"/>
              </a:buClr>
              <a:buSzPct val="68750"/>
              <a:buFont typeface="Arial"/>
              <a:buNone/>
            </a:pPr>
            <a:r>
              <a:rPr lang="en" b="1"/>
              <a:t>Types of Activities:</a:t>
            </a:r>
            <a:endParaRPr b="1"/>
          </a:p>
          <a:p>
            <a:pPr marL="457200" lvl="0" indent="-314960" algn="l" rtl="0">
              <a:spcBef>
                <a:spcPts val="0"/>
              </a:spcBef>
              <a:spcAft>
                <a:spcPts val="0"/>
              </a:spcAft>
              <a:buSzPct val="100000"/>
              <a:buChar char="●"/>
            </a:pPr>
            <a:r>
              <a:rPr lang="en"/>
              <a:t>Teach them how to use collective power</a:t>
            </a:r>
            <a:endParaRPr/>
          </a:p>
          <a:p>
            <a:pPr marL="457200" lvl="0" indent="-314960" algn="l" rtl="0">
              <a:spcBef>
                <a:spcPts val="0"/>
              </a:spcBef>
              <a:spcAft>
                <a:spcPts val="0"/>
              </a:spcAft>
              <a:buSzPct val="100000"/>
              <a:buChar char="●"/>
            </a:pPr>
            <a:r>
              <a:rPr lang="en"/>
              <a:t>Give them specific calls to action </a:t>
            </a:r>
            <a:endParaRPr/>
          </a:p>
          <a:p>
            <a:pPr marL="457200" lvl="0" indent="-314960" algn="l" rtl="0">
              <a:spcBef>
                <a:spcPts val="0"/>
              </a:spcBef>
              <a:spcAft>
                <a:spcPts val="0"/>
              </a:spcAft>
              <a:buSzPct val="100000"/>
              <a:buChar char="●"/>
            </a:pPr>
            <a:r>
              <a:rPr lang="en"/>
              <a:t>Deputize them to go into their communities to get friends involved </a:t>
            </a:r>
            <a:endParaRPr/>
          </a:p>
          <a:p>
            <a:pPr marL="457200" lvl="0" indent="-314960" algn="l" rtl="0">
              <a:spcBef>
                <a:spcPts val="0"/>
              </a:spcBef>
              <a:spcAft>
                <a:spcPts val="0"/>
              </a:spcAft>
              <a:buSzPct val="100000"/>
              <a:buChar char="●"/>
            </a:pPr>
            <a:r>
              <a:rPr lang="en" b="1"/>
              <a:t>Builds long term movement power</a:t>
            </a:r>
            <a:endParaRPr b="1"/>
          </a:p>
        </p:txBody>
      </p:sp>
      <p:pic>
        <p:nvPicPr>
          <p:cNvPr id="981" name="Google Shape;981;p157"/>
          <p:cNvPicPr preferRelativeResize="0"/>
          <p:nvPr/>
        </p:nvPicPr>
        <p:blipFill>
          <a:blip r:embed="rId3">
            <a:alphaModFix/>
          </a:blip>
          <a:stretch>
            <a:fillRect/>
          </a:stretch>
        </p:blipFill>
        <p:spPr>
          <a:xfrm>
            <a:off x="5905805" y="1104900"/>
            <a:ext cx="2601201" cy="17349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158"/>
          <p:cNvSpPr txBox="1">
            <a:spLocks noGrp="1"/>
          </p:cNvSpPr>
          <p:nvPr>
            <p:ph type="title"/>
          </p:nvPr>
        </p:nvSpPr>
        <p:spPr>
          <a:xfrm>
            <a:off x="1415050" y="529350"/>
            <a:ext cx="7218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740"/>
              <a:t>What EO Does - Youth Engagement</a:t>
            </a:r>
            <a:endParaRPr sz="2740"/>
          </a:p>
          <a:p>
            <a:pPr marL="0" lvl="0" indent="0" algn="l" rtl="0">
              <a:spcBef>
                <a:spcPts val="0"/>
              </a:spcBef>
              <a:spcAft>
                <a:spcPts val="0"/>
              </a:spcAft>
              <a:buSzPts val="990"/>
              <a:buNone/>
            </a:pPr>
            <a:endParaRPr sz="2740"/>
          </a:p>
          <a:p>
            <a:pPr marL="0" lvl="0" indent="0" algn="l" rtl="0">
              <a:spcBef>
                <a:spcPts val="0"/>
              </a:spcBef>
              <a:spcAft>
                <a:spcPts val="0"/>
              </a:spcAft>
              <a:buSzPts val="990"/>
              <a:buNone/>
            </a:pPr>
            <a:endParaRPr sz="2740"/>
          </a:p>
        </p:txBody>
      </p:sp>
      <p:sp>
        <p:nvSpPr>
          <p:cNvPr id="987" name="Google Shape;987;p158"/>
          <p:cNvSpPr txBox="1">
            <a:spLocks noGrp="1"/>
          </p:cNvSpPr>
          <p:nvPr>
            <p:ph type="subTitle" idx="1"/>
          </p:nvPr>
        </p:nvSpPr>
        <p:spPr>
          <a:xfrm>
            <a:off x="1664750" y="1228675"/>
            <a:ext cx="6627000" cy="3343200"/>
          </a:xfrm>
          <a:prstGeom prst="rect">
            <a:avLst/>
          </a:prstGeom>
        </p:spPr>
        <p:txBody>
          <a:bodyPr spcFirstLastPara="1" wrap="square" lIns="91425" tIns="91425" rIns="91425" bIns="91425" anchor="t" anchorCtr="0">
            <a:normAutofit fontScale="92500" lnSpcReduction="20000"/>
          </a:bodyPr>
          <a:lstStyle/>
          <a:p>
            <a:pPr marL="0" lvl="0" indent="0" algn="l" rtl="0">
              <a:lnSpc>
                <a:spcPct val="140000"/>
              </a:lnSpc>
              <a:spcBef>
                <a:spcPts val="0"/>
              </a:spcBef>
              <a:spcAft>
                <a:spcPts val="0"/>
              </a:spcAft>
              <a:buNone/>
            </a:pPr>
            <a:r>
              <a:rPr lang="en" sz="1900" b="1" u="sng">
                <a:solidFill>
                  <a:schemeClr val="accent5"/>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Youth Advocacy Coalition</a:t>
            </a:r>
            <a:endParaRPr sz="1900" b="1">
              <a:solidFill>
                <a:srgbClr val="0080C0"/>
              </a:solidFill>
            </a:endParaRPr>
          </a:p>
          <a:p>
            <a:pPr marL="457200" lvl="0" indent="-304958" algn="l" rtl="0">
              <a:spcBef>
                <a:spcPts val="0"/>
              </a:spcBef>
              <a:spcAft>
                <a:spcPts val="0"/>
              </a:spcAft>
              <a:buClr>
                <a:schemeClr val="dk1"/>
              </a:buClr>
              <a:buSzPct val="100000"/>
              <a:buFont typeface="Montserrat"/>
              <a:buChar char="●"/>
            </a:pPr>
            <a:r>
              <a:rPr lang="en" sz="1300">
                <a:solidFill>
                  <a:schemeClr val="dk1"/>
                </a:solidFill>
              </a:rPr>
              <a:t>LGBTQ+ Youth and youth-serving individuals </a:t>
            </a:r>
            <a:br>
              <a:rPr lang="en" sz="1300">
                <a:solidFill>
                  <a:schemeClr val="dk1"/>
                </a:solidFill>
              </a:rPr>
            </a:br>
            <a:r>
              <a:rPr lang="en" sz="1300">
                <a:solidFill>
                  <a:schemeClr val="dk1"/>
                </a:solidFill>
              </a:rPr>
              <a:t>from across the state learning about civic engagement, </a:t>
            </a:r>
            <a:br>
              <a:rPr lang="en" sz="1300">
                <a:solidFill>
                  <a:schemeClr val="dk1"/>
                </a:solidFill>
              </a:rPr>
            </a:br>
            <a:r>
              <a:rPr lang="en" sz="1300">
                <a:solidFill>
                  <a:schemeClr val="dk1"/>
                </a:solidFill>
              </a:rPr>
              <a:t>advocacy tools, and educating legislators about </a:t>
            </a:r>
            <a:br>
              <a:rPr lang="en" sz="1300">
                <a:solidFill>
                  <a:schemeClr val="dk1"/>
                </a:solidFill>
              </a:rPr>
            </a:br>
            <a:r>
              <a:rPr lang="en" sz="1300">
                <a:solidFill>
                  <a:schemeClr val="dk1"/>
                </a:solidFill>
              </a:rPr>
              <a:t>the harms of these preemptive bills</a:t>
            </a:r>
            <a:endParaRPr sz="1300">
              <a:solidFill>
                <a:schemeClr val="dk1"/>
              </a:solidFill>
            </a:endParaRPr>
          </a:p>
          <a:p>
            <a:pPr marL="457200" lvl="0" indent="-304958" algn="l" rtl="0">
              <a:spcBef>
                <a:spcPts val="0"/>
              </a:spcBef>
              <a:spcAft>
                <a:spcPts val="0"/>
              </a:spcAft>
              <a:buClr>
                <a:schemeClr val="dk1"/>
              </a:buClr>
              <a:buSzPct val="100000"/>
              <a:buFont typeface="Montserrat"/>
              <a:buChar char="●"/>
            </a:pPr>
            <a:r>
              <a:rPr lang="en" sz="1300">
                <a:solidFill>
                  <a:schemeClr val="dk1"/>
                </a:solidFill>
              </a:rPr>
              <a:t>Provide opportunities for youth from other </a:t>
            </a:r>
            <a:br>
              <a:rPr lang="en" sz="1300">
                <a:solidFill>
                  <a:schemeClr val="dk1"/>
                </a:solidFill>
              </a:rPr>
            </a:br>
            <a:r>
              <a:rPr lang="en" sz="1300">
                <a:solidFill>
                  <a:schemeClr val="dk1"/>
                </a:solidFill>
              </a:rPr>
              <a:t>parts of the state to share space</a:t>
            </a:r>
            <a:endParaRPr sz="1300">
              <a:solidFill>
                <a:schemeClr val="dk1"/>
              </a:solidFill>
            </a:endParaRPr>
          </a:p>
          <a:p>
            <a:pPr marL="0" lvl="0" indent="0" algn="l" rtl="0">
              <a:spcBef>
                <a:spcPts val="0"/>
              </a:spcBef>
              <a:spcAft>
                <a:spcPts val="0"/>
              </a:spcAft>
              <a:buNone/>
            </a:pPr>
            <a:endParaRPr sz="1300">
              <a:solidFill>
                <a:schemeClr val="dk1"/>
              </a:solidFill>
            </a:endParaRPr>
          </a:p>
          <a:p>
            <a:pPr marL="0" lvl="0" indent="0" algn="l" rtl="0">
              <a:spcBef>
                <a:spcPts val="0"/>
              </a:spcBef>
              <a:spcAft>
                <a:spcPts val="0"/>
              </a:spcAft>
              <a:buNone/>
            </a:pPr>
            <a:r>
              <a:rPr lang="en" sz="1300" b="1">
                <a:solidFill>
                  <a:schemeClr val="dk1"/>
                </a:solidFill>
              </a:rPr>
              <a:t>Social Media Outreach</a:t>
            </a:r>
            <a:endParaRPr sz="1300" b="1">
              <a:solidFill>
                <a:schemeClr val="dk1"/>
              </a:solidFill>
            </a:endParaRPr>
          </a:p>
          <a:p>
            <a:pPr marL="457200" lvl="0" indent="-304958" algn="l" rtl="0">
              <a:spcBef>
                <a:spcPts val="0"/>
              </a:spcBef>
              <a:spcAft>
                <a:spcPts val="0"/>
              </a:spcAft>
              <a:buClr>
                <a:schemeClr val="dk1"/>
              </a:buClr>
              <a:buSzPct val="100000"/>
              <a:buFont typeface="Montserrat"/>
              <a:buChar char="●"/>
            </a:pPr>
            <a:r>
              <a:rPr lang="en" sz="1300">
                <a:solidFill>
                  <a:schemeClr val="dk1"/>
                </a:solidFill>
              </a:rPr>
              <a:t>Educational videos, posts, multimedia, and collaboration with partner organizations – low workload way to </a:t>
            </a:r>
            <a:endParaRPr sz="1300">
              <a:solidFill>
                <a:schemeClr val="dk1"/>
              </a:solidFill>
            </a:endParaRPr>
          </a:p>
          <a:p>
            <a:pPr marL="0" lvl="0" indent="0" algn="l" rtl="0">
              <a:spcBef>
                <a:spcPts val="0"/>
              </a:spcBef>
              <a:spcAft>
                <a:spcPts val="0"/>
              </a:spcAft>
              <a:buNone/>
            </a:pPr>
            <a:endParaRPr sz="1300" b="1">
              <a:solidFill>
                <a:schemeClr val="dk1"/>
              </a:solidFill>
            </a:endParaRPr>
          </a:p>
          <a:p>
            <a:pPr marL="0" lvl="0" indent="0" algn="l" rtl="0">
              <a:spcBef>
                <a:spcPts val="0"/>
              </a:spcBef>
              <a:spcAft>
                <a:spcPts val="0"/>
              </a:spcAft>
              <a:buNone/>
            </a:pPr>
            <a:r>
              <a:rPr lang="en" sz="1300" b="1">
                <a:solidFill>
                  <a:schemeClr val="dk1"/>
                </a:solidFill>
              </a:rPr>
              <a:t>Work with Student Groups</a:t>
            </a:r>
            <a:endParaRPr sz="1300" b="1">
              <a:solidFill>
                <a:schemeClr val="dk1"/>
              </a:solidFill>
            </a:endParaRPr>
          </a:p>
          <a:p>
            <a:pPr marL="457200" lvl="0" indent="-304958" algn="l" rtl="0">
              <a:spcBef>
                <a:spcPts val="0"/>
              </a:spcBef>
              <a:spcAft>
                <a:spcPts val="0"/>
              </a:spcAft>
              <a:buClr>
                <a:schemeClr val="dk1"/>
              </a:buClr>
              <a:buSzPct val="100000"/>
              <a:buFont typeface="Montserrat"/>
              <a:buChar char="●"/>
            </a:pPr>
            <a:r>
              <a:rPr lang="en" sz="1300">
                <a:solidFill>
                  <a:schemeClr val="dk1"/>
                </a:solidFill>
              </a:rPr>
              <a:t>Have them elevate your programming to their networks</a:t>
            </a:r>
            <a:endParaRPr sz="1300">
              <a:solidFill>
                <a:schemeClr val="dk1"/>
              </a:solidFill>
            </a:endParaRPr>
          </a:p>
          <a:p>
            <a:pPr marL="457200" lvl="0" indent="-304958" algn="l" rtl="0">
              <a:spcBef>
                <a:spcPts val="0"/>
              </a:spcBef>
              <a:spcAft>
                <a:spcPts val="0"/>
              </a:spcAft>
              <a:buClr>
                <a:schemeClr val="dk1"/>
              </a:buClr>
              <a:buSzPct val="100000"/>
              <a:buFont typeface="Montserrat"/>
              <a:buChar char="●"/>
            </a:pPr>
            <a:r>
              <a:rPr lang="en" sz="1300">
                <a:solidFill>
                  <a:schemeClr val="dk1"/>
                </a:solidFill>
              </a:rPr>
              <a:t>Collaborate on creative projects – don’t need to be big! Half the benefit is the skill building.</a:t>
            </a:r>
            <a:endParaRPr sz="1300">
              <a:solidFill>
                <a:schemeClr val="dk1"/>
              </a:solidFill>
            </a:endParaRPr>
          </a:p>
          <a:p>
            <a:pPr marL="457200" lvl="0" indent="0" algn="l" rtl="0">
              <a:spcBef>
                <a:spcPts val="0"/>
              </a:spcBef>
              <a:spcAft>
                <a:spcPts val="0"/>
              </a:spcAft>
              <a:buNone/>
            </a:pPr>
            <a:endParaRPr sz="1300">
              <a:solidFill>
                <a:schemeClr val="dk1"/>
              </a:solidFill>
            </a:endParaRPr>
          </a:p>
          <a:p>
            <a:pPr marL="0" lvl="0" indent="0" algn="l" rtl="0">
              <a:spcBef>
                <a:spcPts val="0"/>
              </a:spcBef>
              <a:spcAft>
                <a:spcPts val="0"/>
              </a:spcAft>
              <a:buNone/>
            </a:pPr>
            <a:r>
              <a:rPr lang="en" sz="1300" b="1">
                <a:solidFill>
                  <a:schemeClr val="dk1"/>
                </a:solidFill>
              </a:rPr>
              <a:t>Provide skill building opportunities</a:t>
            </a:r>
            <a:endParaRPr sz="1300" b="1">
              <a:solidFill>
                <a:schemeClr val="dk1"/>
              </a:solidFill>
            </a:endParaRPr>
          </a:p>
          <a:p>
            <a:pPr marL="457200" lvl="0" indent="-304958" algn="l" rtl="0">
              <a:spcBef>
                <a:spcPts val="0"/>
              </a:spcBef>
              <a:spcAft>
                <a:spcPts val="0"/>
              </a:spcAft>
              <a:buClr>
                <a:schemeClr val="dk1"/>
              </a:buClr>
              <a:buSzPct val="100000"/>
              <a:buFont typeface="Montserrat"/>
              <a:buChar char="●"/>
            </a:pPr>
            <a:r>
              <a:rPr lang="en" sz="1300">
                <a:solidFill>
                  <a:schemeClr val="dk1"/>
                </a:solidFill>
              </a:rPr>
              <a:t>Help them figure out how to plan their own protest or put on their own programming</a:t>
            </a:r>
            <a:endParaRPr sz="1800" b="1"/>
          </a:p>
        </p:txBody>
      </p:sp>
      <p:pic>
        <p:nvPicPr>
          <p:cNvPr id="988" name="Google Shape;988;p158"/>
          <p:cNvPicPr preferRelativeResize="0"/>
          <p:nvPr/>
        </p:nvPicPr>
        <p:blipFill>
          <a:blip r:embed="rId4">
            <a:alphaModFix/>
          </a:blip>
          <a:stretch>
            <a:fillRect/>
          </a:stretch>
        </p:blipFill>
        <p:spPr>
          <a:xfrm>
            <a:off x="6508825" y="1305075"/>
            <a:ext cx="2021824" cy="134854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159"/>
          <p:cNvSpPr txBox="1"/>
          <p:nvPr/>
        </p:nvSpPr>
        <p:spPr>
          <a:xfrm>
            <a:off x="1563387" y="1699999"/>
            <a:ext cx="7688700" cy="535200"/>
          </a:xfrm>
          <a:prstGeom prst="rect">
            <a:avLst/>
          </a:prstGeom>
          <a:noFill/>
          <a:ln>
            <a:noFill/>
          </a:ln>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 sz="2600">
                <a:solidFill>
                  <a:srgbClr val="401385"/>
                </a:solidFill>
              </a:rPr>
              <a:t>Our Campaigns To Fight Back:</a:t>
            </a:r>
            <a:r>
              <a:rPr lang="en" sz="2600" b="1">
                <a:solidFill>
                  <a:srgbClr val="401385"/>
                </a:solidFill>
              </a:rPr>
              <a:t> #We Say</a:t>
            </a:r>
            <a:endParaRPr sz="2600" b="1">
              <a:solidFill>
                <a:srgbClr val="401385"/>
              </a:solidFill>
            </a:endParaRPr>
          </a:p>
        </p:txBody>
      </p:sp>
      <p:pic>
        <p:nvPicPr>
          <p:cNvPr id="994" name="Google Shape;994;p159"/>
          <p:cNvPicPr preferRelativeResize="0"/>
          <p:nvPr/>
        </p:nvPicPr>
        <p:blipFill>
          <a:blip r:embed="rId3">
            <a:alphaModFix/>
          </a:blip>
          <a:stretch>
            <a:fillRect/>
          </a:stretch>
        </p:blipFill>
        <p:spPr>
          <a:xfrm>
            <a:off x="1563374" y="388451"/>
            <a:ext cx="1199251" cy="1202201"/>
          </a:xfrm>
          <a:prstGeom prst="rect">
            <a:avLst/>
          </a:prstGeom>
          <a:noFill/>
          <a:ln>
            <a:noFill/>
          </a:ln>
        </p:spPr>
      </p:pic>
      <p:pic>
        <p:nvPicPr>
          <p:cNvPr id="995" name="Google Shape;995;p159"/>
          <p:cNvPicPr preferRelativeResize="0"/>
          <p:nvPr/>
        </p:nvPicPr>
        <p:blipFill>
          <a:blip r:embed="rId4">
            <a:alphaModFix/>
          </a:blip>
          <a:stretch>
            <a:fillRect/>
          </a:stretch>
        </p:blipFill>
        <p:spPr>
          <a:xfrm>
            <a:off x="2762616" y="388451"/>
            <a:ext cx="1234311" cy="1202199"/>
          </a:xfrm>
          <a:prstGeom prst="rect">
            <a:avLst/>
          </a:prstGeom>
          <a:noFill/>
          <a:ln>
            <a:noFill/>
          </a:ln>
        </p:spPr>
      </p:pic>
      <p:pic>
        <p:nvPicPr>
          <p:cNvPr id="996" name="Google Shape;996;p159"/>
          <p:cNvPicPr preferRelativeResize="0"/>
          <p:nvPr/>
        </p:nvPicPr>
        <p:blipFill>
          <a:blip r:embed="rId5">
            <a:alphaModFix/>
          </a:blip>
          <a:stretch>
            <a:fillRect/>
          </a:stretch>
        </p:blipFill>
        <p:spPr>
          <a:xfrm>
            <a:off x="3996925" y="392477"/>
            <a:ext cx="1199252" cy="1214911"/>
          </a:xfrm>
          <a:prstGeom prst="rect">
            <a:avLst/>
          </a:prstGeom>
          <a:noFill/>
          <a:ln>
            <a:noFill/>
          </a:ln>
        </p:spPr>
      </p:pic>
      <p:pic>
        <p:nvPicPr>
          <p:cNvPr id="997" name="Google Shape;997;p159"/>
          <p:cNvPicPr preferRelativeResize="0"/>
          <p:nvPr/>
        </p:nvPicPr>
        <p:blipFill>
          <a:blip r:embed="rId6">
            <a:alphaModFix/>
          </a:blip>
          <a:stretch>
            <a:fillRect/>
          </a:stretch>
        </p:blipFill>
        <p:spPr>
          <a:xfrm>
            <a:off x="5196175" y="395376"/>
            <a:ext cx="1259403" cy="1214924"/>
          </a:xfrm>
          <a:prstGeom prst="rect">
            <a:avLst/>
          </a:prstGeom>
          <a:noFill/>
          <a:ln>
            <a:noFill/>
          </a:ln>
        </p:spPr>
      </p:pic>
      <p:pic>
        <p:nvPicPr>
          <p:cNvPr id="998" name="Google Shape;998;p159"/>
          <p:cNvPicPr preferRelativeResize="0"/>
          <p:nvPr/>
        </p:nvPicPr>
        <p:blipFill>
          <a:blip r:embed="rId7">
            <a:alphaModFix/>
          </a:blip>
          <a:stretch>
            <a:fillRect/>
          </a:stretch>
        </p:blipFill>
        <p:spPr>
          <a:xfrm>
            <a:off x="6430475" y="402178"/>
            <a:ext cx="1199249" cy="1195511"/>
          </a:xfrm>
          <a:prstGeom prst="rect">
            <a:avLst/>
          </a:prstGeom>
          <a:noFill/>
          <a:ln>
            <a:noFill/>
          </a:ln>
        </p:spPr>
      </p:pic>
      <p:pic>
        <p:nvPicPr>
          <p:cNvPr id="999" name="Google Shape;999;p159"/>
          <p:cNvPicPr preferRelativeResize="0"/>
          <p:nvPr/>
        </p:nvPicPr>
        <p:blipFill>
          <a:blip r:embed="rId8">
            <a:alphaModFix/>
          </a:blip>
          <a:stretch>
            <a:fillRect/>
          </a:stretch>
        </p:blipFill>
        <p:spPr>
          <a:xfrm>
            <a:off x="603510" y="2324873"/>
            <a:ext cx="1946802" cy="2731125"/>
          </a:xfrm>
          <a:prstGeom prst="rect">
            <a:avLst/>
          </a:prstGeom>
          <a:noFill/>
          <a:ln>
            <a:noFill/>
          </a:ln>
        </p:spPr>
      </p:pic>
      <p:pic>
        <p:nvPicPr>
          <p:cNvPr id="1000" name="Google Shape;1000;p159"/>
          <p:cNvPicPr preferRelativeResize="0"/>
          <p:nvPr/>
        </p:nvPicPr>
        <p:blipFill>
          <a:blip r:embed="rId9">
            <a:alphaModFix/>
          </a:blip>
          <a:stretch>
            <a:fillRect/>
          </a:stretch>
        </p:blipFill>
        <p:spPr>
          <a:xfrm>
            <a:off x="2625200" y="2316320"/>
            <a:ext cx="1946799" cy="2748220"/>
          </a:xfrm>
          <a:prstGeom prst="rect">
            <a:avLst/>
          </a:prstGeom>
          <a:noFill/>
          <a:ln>
            <a:noFill/>
          </a:ln>
        </p:spPr>
      </p:pic>
      <p:pic>
        <p:nvPicPr>
          <p:cNvPr id="1001" name="Google Shape;1001;p159"/>
          <p:cNvPicPr preferRelativeResize="0"/>
          <p:nvPr/>
        </p:nvPicPr>
        <p:blipFill>
          <a:blip r:embed="rId10">
            <a:alphaModFix/>
          </a:blip>
          <a:stretch>
            <a:fillRect/>
          </a:stretch>
        </p:blipFill>
        <p:spPr>
          <a:xfrm>
            <a:off x="5680155" y="2776295"/>
            <a:ext cx="2157691" cy="2315650"/>
          </a:xfrm>
          <a:prstGeom prst="rect">
            <a:avLst/>
          </a:prstGeom>
          <a:noFill/>
          <a:ln>
            <a:noFill/>
          </a:ln>
        </p:spPr>
      </p:pic>
      <p:pic>
        <p:nvPicPr>
          <p:cNvPr id="1002" name="Google Shape;1002;p159"/>
          <p:cNvPicPr preferRelativeResize="0"/>
          <p:nvPr/>
        </p:nvPicPr>
        <p:blipFill>
          <a:blip r:embed="rId11">
            <a:alphaModFix/>
          </a:blip>
          <a:stretch>
            <a:fillRect/>
          </a:stretch>
        </p:blipFill>
        <p:spPr>
          <a:xfrm>
            <a:off x="6949590" y="2532593"/>
            <a:ext cx="2194399" cy="23156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160"/>
          <p:cNvSpPr txBox="1">
            <a:spLocks noGrp="1"/>
          </p:cNvSpPr>
          <p:nvPr>
            <p:ph type="title"/>
          </p:nvPr>
        </p:nvSpPr>
        <p:spPr>
          <a:xfrm>
            <a:off x="1406125" y="314650"/>
            <a:ext cx="7218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740"/>
              <a:t>Athletic Groups </a:t>
            </a:r>
            <a:r>
              <a:rPr lang="en" sz="1600"/>
              <a:t>(Athlete Ally, Sports Teams, OHSAA)</a:t>
            </a:r>
            <a:endParaRPr sz="1600"/>
          </a:p>
          <a:p>
            <a:pPr marL="0" lvl="0" indent="0" algn="l" rtl="0">
              <a:spcBef>
                <a:spcPts val="0"/>
              </a:spcBef>
              <a:spcAft>
                <a:spcPts val="0"/>
              </a:spcAft>
              <a:buSzPts val="990"/>
              <a:buNone/>
            </a:pPr>
            <a:endParaRPr sz="2740"/>
          </a:p>
          <a:p>
            <a:pPr marL="0" lvl="0" indent="0" algn="l" rtl="0">
              <a:spcBef>
                <a:spcPts val="0"/>
              </a:spcBef>
              <a:spcAft>
                <a:spcPts val="0"/>
              </a:spcAft>
              <a:buSzPts val="990"/>
              <a:buNone/>
            </a:pPr>
            <a:endParaRPr sz="2740"/>
          </a:p>
        </p:txBody>
      </p:sp>
      <p:sp>
        <p:nvSpPr>
          <p:cNvPr id="1008" name="Google Shape;1008;p160"/>
          <p:cNvSpPr txBox="1">
            <a:spLocks noGrp="1"/>
          </p:cNvSpPr>
          <p:nvPr>
            <p:ph type="subTitle" idx="1"/>
          </p:nvPr>
        </p:nvSpPr>
        <p:spPr>
          <a:xfrm>
            <a:off x="1333250" y="887350"/>
            <a:ext cx="7218300" cy="4148700"/>
          </a:xfrm>
          <a:prstGeom prst="rect">
            <a:avLst/>
          </a:prstGeom>
        </p:spPr>
        <p:txBody>
          <a:bodyPr spcFirstLastPara="1" wrap="square" lIns="91425" tIns="91425" rIns="91425" bIns="91425" anchor="t" anchorCtr="0">
            <a:normAutofit fontScale="55000" lnSpcReduction="10000"/>
          </a:bodyPr>
          <a:lstStyle/>
          <a:p>
            <a:pPr marL="0" lvl="0" indent="0" algn="l" rtl="0">
              <a:lnSpc>
                <a:spcPct val="115000"/>
              </a:lnSpc>
              <a:spcBef>
                <a:spcPts val="0"/>
              </a:spcBef>
              <a:spcAft>
                <a:spcPts val="0"/>
              </a:spcAft>
              <a:buNone/>
            </a:pPr>
            <a:r>
              <a:rPr lang="en" sz="1800" b="1"/>
              <a:t>Why they care</a:t>
            </a:r>
            <a:endParaRPr sz="1800" b="1"/>
          </a:p>
          <a:p>
            <a:pPr marL="457200" lvl="0" indent="-291465" algn="l" rtl="0">
              <a:lnSpc>
                <a:spcPct val="115000"/>
              </a:lnSpc>
              <a:spcBef>
                <a:spcPts val="0"/>
              </a:spcBef>
              <a:spcAft>
                <a:spcPts val="0"/>
              </a:spcAft>
              <a:buClr>
                <a:srgbClr val="FF0000"/>
              </a:buClr>
              <a:buSzPct val="100000"/>
              <a:buFont typeface="Montserrat"/>
              <a:buChar char="●"/>
            </a:pPr>
            <a:r>
              <a:rPr lang="en" sz="1800" b="1">
                <a:solidFill>
                  <a:srgbClr val="FF0000"/>
                </a:solidFill>
              </a:rPr>
              <a:t>Their favorite thing is now a </a:t>
            </a:r>
            <a:r>
              <a:rPr lang="en" sz="1800" b="1" i="1">
                <a:solidFill>
                  <a:srgbClr val="FF0000"/>
                </a:solidFill>
              </a:rPr>
              <a:t>political </a:t>
            </a:r>
            <a:r>
              <a:rPr lang="en" sz="1800" b="1">
                <a:solidFill>
                  <a:srgbClr val="FF0000"/>
                </a:solidFill>
              </a:rPr>
              <a:t>football</a:t>
            </a:r>
            <a:endParaRPr sz="1800" b="1">
              <a:solidFill>
                <a:srgbClr val="FF0000"/>
              </a:solidFill>
            </a:endParaRPr>
          </a:p>
          <a:p>
            <a:pPr marL="457200" lvl="0" indent="-291465" algn="l" rtl="0">
              <a:lnSpc>
                <a:spcPct val="115000"/>
              </a:lnSpc>
              <a:spcBef>
                <a:spcPts val="0"/>
              </a:spcBef>
              <a:spcAft>
                <a:spcPts val="0"/>
              </a:spcAft>
              <a:buSzPct val="100000"/>
              <a:buFont typeface="Montserrat"/>
              <a:buChar char="●"/>
            </a:pPr>
            <a:r>
              <a:rPr lang="en" sz="1800"/>
              <a:t>They want to follow rules and understand how to stay out of trouble</a:t>
            </a:r>
            <a:br>
              <a:rPr lang="en" sz="1800"/>
            </a:br>
            <a:r>
              <a:rPr lang="en" sz="1800"/>
              <a:t> and be inclusive</a:t>
            </a:r>
            <a:endParaRPr sz="1800"/>
          </a:p>
          <a:p>
            <a:pPr marL="457200" lvl="0" indent="-291465" algn="l" rtl="0">
              <a:lnSpc>
                <a:spcPct val="115000"/>
              </a:lnSpc>
              <a:spcBef>
                <a:spcPts val="0"/>
              </a:spcBef>
              <a:spcAft>
                <a:spcPts val="0"/>
              </a:spcAft>
              <a:buSzPct val="100000"/>
              <a:buFont typeface="Montserrat"/>
              <a:buChar char="●"/>
            </a:pPr>
            <a:r>
              <a:rPr lang="en" sz="1800"/>
              <a:t>They care about their athletes</a:t>
            </a:r>
            <a:endParaRPr sz="1800"/>
          </a:p>
          <a:p>
            <a:pPr marL="0" lvl="0" indent="0" algn="l" rtl="0">
              <a:lnSpc>
                <a:spcPct val="115000"/>
              </a:lnSpc>
              <a:spcBef>
                <a:spcPts val="1200"/>
              </a:spcBef>
              <a:spcAft>
                <a:spcPts val="0"/>
              </a:spcAft>
              <a:buNone/>
            </a:pPr>
            <a:r>
              <a:rPr lang="en" sz="1800" b="1"/>
              <a:t>Considerations</a:t>
            </a:r>
            <a:endParaRPr sz="1800" b="1"/>
          </a:p>
          <a:p>
            <a:pPr marL="457200" lvl="0" indent="-291465" algn="l" rtl="0">
              <a:lnSpc>
                <a:spcPct val="115000"/>
              </a:lnSpc>
              <a:spcBef>
                <a:spcPts val="0"/>
              </a:spcBef>
              <a:spcAft>
                <a:spcPts val="0"/>
              </a:spcAft>
              <a:buSzPct val="100000"/>
              <a:buFont typeface="Montserrat"/>
              <a:buChar char="●"/>
            </a:pPr>
            <a:r>
              <a:rPr lang="en" sz="1800"/>
              <a:t>How much creative and/or political freedom do they have?</a:t>
            </a:r>
            <a:endParaRPr sz="1800"/>
          </a:p>
          <a:p>
            <a:pPr marL="914400" lvl="1" indent="-277494" algn="l" rtl="0">
              <a:lnSpc>
                <a:spcPct val="115000"/>
              </a:lnSpc>
              <a:spcBef>
                <a:spcPts val="0"/>
              </a:spcBef>
              <a:spcAft>
                <a:spcPts val="0"/>
              </a:spcAft>
              <a:buSzPct val="100000"/>
              <a:buFont typeface="Montserrat"/>
              <a:buChar char="○"/>
            </a:pPr>
            <a:r>
              <a:rPr lang="en" sz="1400">
                <a:latin typeface="Montserrat"/>
                <a:ea typeface="Montserrat"/>
                <a:cs typeface="Montserrat"/>
                <a:sym typeface="Montserrat"/>
              </a:rPr>
              <a:t>Individuals have much more freedom to take a hard line than organizations do, but not always.</a:t>
            </a:r>
            <a:endParaRPr sz="1400">
              <a:latin typeface="Montserrat"/>
              <a:ea typeface="Montserrat"/>
              <a:cs typeface="Montserrat"/>
              <a:sym typeface="Montserrat"/>
            </a:endParaRPr>
          </a:p>
          <a:p>
            <a:pPr marL="914400" lvl="1" indent="-277494" algn="l" rtl="0">
              <a:lnSpc>
                <a:spcPct val="115000"/>
              </a:lnSpc>
              <a:spcBef>
                <a:spcPts val="0"/>
              </a:spcBef>
              <a:spcAft>
                <a:spcPts val="0"/>
              </a:spcAft>
              <a:buSzPct val="100000"/>
              <a:buFont typeface="Montserrat"/>
              <a:buChar char="○"/>
            </a:pPr>
            <a:r>
              <a:rPr lang="en" sz="1400">
                <a:latin typeface="Montserrat"/>
                <a:ea typeface="Montserrat"/>
                <a:cs typeface="Montserrat"/>
                <a:sym typeface="Montserrat"/>
              </a:rPr>
              <a:t>Sometimes our allies support us through providing critical intel and access to ears of politicians who otherwise wouldn’t listen to us</a:t>
            </a:r>
            <a:endParaRPr sz="1400">
              <a:latin typeface="Montserrat"/>
              <a:ea typeface="Montserrat"/>
              <a:cs typeface="Montserrat"/>
              <a:sym typeface="Montserrat"/>
            </a:endParaRPr>
          </a:p>
          <a:p>
            <a:pPr marL="457200" lvl="0" indent="-291465" algn="l" rtl="0">
              <a:lnSpc>
                <a:spcPct val="115000"/>
              </a:lnSpc>
              <a:spcBef>
                <a:spcPts val="0"/>
              </a:spcBef>
              <a:spcAft>
                <a:spcPts val="0"/>
              </a:spcAft>
              <a:buSzPct val="100000"/>
              <a:buFont typeface="Montserrat"/>
              <a:buChar char="●"/>
            </a:pPr>
            <a:r>
              <a:rPr lang="en" sz="1800"/>
              <a:t>Are they a teammate or a referee in this situation?</a:t>
            </a:r>
            <a:endParaRPr sz="1800"/>
          </a:p>
          <a:p>
            <a:pPr marL="914400" lvl="1" indent="-277494" algn="l" rtl="0">
              <a:lnSpc>
                <a:spcPct val="115000"/>
              </a:lnSpc>
              <a:spcBef>
                <a:spcPts val="0"/>
              </a:spcBef>
              <a:spcAft>
                <a:spcPts val="0"/>
              </a:spcAft>
              <a:buSzPct val="100000"/>
              <a:buFont typeface="Montserrat"/>
              <a:buChar char="○"/>
            </a:pPr>
            <a:r>
              <a:rPr lang="en" sz="1400">
                <a:latin typeface="Montserrat"/>
                <a:ea typeface="Montserrat"/>
                <a:cs typeface="Montserrat"/>
                <a:sym typeface="Montserrat"/>
              </a:rPr>
              <a:t>Do they provide a neutral endorsement (e.g. OHSAA, as a regulating body, doesn’t advocate but instead provides neutral validation) or are they helping you move the conversation (e.g. Lebron says our issue matters and directs people to an advocacy action)</a:t>
            </a:r>
            <a:endParaRPr sz="1400">
              <a:latin typeface="Montserrat"/>
              <a:ea typeface="Montserrat"/>
              <a:cs typeface="Montserrat"/>
              <a:sym typeface="Montserrat"/>
            </a:endParaRPr>
          </a:p>
          <a:p>
            <a:pPr marL="0" lvl="0" indent="0" algn="l" rtl="0">
              <a:lnSpc>
                <a:spcPct val="115000"/>
              </a:lnSpc>
              <a:spcBef>
                <a:spcPts val="1200"/>
              </a:spcBef>
              <a:spcAft>
                <a:spcPts val="0"/>
              </a:spcAft>
              <a:buNone/>
            </a:pPr>
            <a:r>
              <a:rPr lang="en" sz="1800" b="1"/>
              <a:t>Types of Activities</a:t>
            </a:r>
            <a:endParaRPr sz="1800" b="1"/>
          </a:p>
          <a:p>
            <a:pPr marL="457200" lvl="0" indent="-291465" algn="l" rtl="0">
              <a:lnSpc>
                <a:spcPct val="115000"/>
              </a:lnSpc>
              <a:spcBef>
                <a:spcPts val="0"/>
              </a:spcBef>
              <a:spcAft>
                <a:spcPts val="0"/>
              </a:spcAft>
              <a:buSzPct val="100000"/>
              <a:buFont typeface="Montserrat"/>
              <a:buChar char="●"/>
            </a:pPr>
            <a:r>
              <a:rPr lang="en" sz="1800"/>
              <a:t>Public statements of support for trans youth participation</a:t>
            </a:r>
            <a:endParaRPr sz="1800"/>
          </a:p>
          <a:p>
            <a:pPr marL="457200" lvl="0" indent="-291465" algn="l" rtl="0">
              <a:lnSpc>
                <a:spcPct val="115000"/>
              </a:lnSpc>
              <a:spcBef>
                <a:spcPts val="0"/>
              </a:spcBef>
              <a:spcAft>
                <a:spcPts val="0"/>
              </a:spcAft>
              <a:buSzPct val="100000"/>
              <a:buFont typeface="Montserrat"/>
              <a:buChar char="●"/>
            </a:pPr>
            <a:r>
              <a:rPr lang="en" sz="1800"/>
              <a:t>Event Collaborations</a:t>
            </a:r>
            <a:endParaRPr sz="1800"/>
          </a:p>
          <a:p>
            <a:pPr marL="457200" lvl="0" indent="-291465" algn="l" rtl="0">
              <a:lnSpc>
                <a:spcPct val="115000"/>
              </a:lnSpc>
              <a:spcBef>
                <a:spcPts val="0"/>
              </a:spcBef>
              <a:spcAft>
                <a:spcPts val="0"/>
              </a:spcAft>
              <a:buSzPct val="100000"/>
              <a:buFont typeface="Montserrat"/>
              <a:buChar char="●"/>
            </a:pPr>
            <a:r>
              <a:rPr lang="en" sz="1800"/>
              <a:t>Educational opportunities on how to be inclusive</a:t>
            </a:r>
            <a:endParaRPr sz="1800"/>
          </a:p>
          <a:p>
            <a:pPr marL="0" lvl="0" indent="0" algn="l" rtl="0">
              <a:lnSpc>
                <a:spcPct val="115000"/>
              </a:lnSpc>
              <a:spcBef>
                <a:spcPts val="1200"/>
              </a:spcBef>
              <a:spcAft>
                <a:spcPts val="0"/>
              </a:spcAft>
              <a:buNone/>
            </a:pPr>
            <a:r>
              <a:rPr lang="en" sz="1800" b="1"/>
              <a:t>Key to engaging athletic groups: </a:t>
            </a:r>
            <a:endParaRPr sz="1800" b="1"/>
          </a:p>
          <a:p>
            <a:pPr marL="457200" lvl="0" indent="-291465" algn="l" rtl="0">
              <a:lnSpc>
                <a:spcPct val="115000"/>
              </a:lnSpc>
              <a:spcBef>
                <a:spcPts val="0"/>
              </a:spcBef>
              <a:spcAft>
                <a:spcPts val="0"/>
              </a:spcAft>
              <a:buSzPct val="100000"/>
              <a:buFont typeface="Arial"/>
              <a:buChar char="●"/>
            </a:pPr>
            <a:r>
              <a:rPr lang="en" sz="1800"/>
              <a:t>High barrier of entry is normal </a:t>
            </a:r>
            <a:r>
              <a:rPr lang="en" sz="1800" b="1"/>
              <a:t>– </a:t>
            </a:r>
            <a:r>
              <a:rPr lang="en" sz="1800"/>
              <a:t>can be slow to build the initial relationship or get in the door but can be reliable partners once there is mutual trust. </a:t>
            </a:r>
            <a:endParaRPr sz="1800"/>
          </a:p>
          <a:p>
            <a:pPr marL="457200" lvl="0" indent="-291465" algn="l" rtl="0">
              <a:lnSpc>
                <a:spcPct val="115000"/>
              </a:lnSpc>
              <a:spcBef>
                <a:spcPts val="0"/>
              </a:spcBef>
              <a:spcAft>
                <a:spcPts val="0"/>
              </a:spcAft>
              <a:buSzPct val="100000"/>
              <a:buFont typeface="Montserrat"/>
              <a:buChar char="●"/>
            </a:pPr>
            <a:r>
              <a:rPr lang="en" sz="1800"/>
              <a:t>Keep it c3, especially when first engaging. You will learn over time who has more lateral space to take a firmer stance on specific initiatives.</a:t>
            </a:r>
            <a:endParaRPr b="1"/>
          </a:p>
        </p:txBody>
      </p:sp>
      <p:pic>
        <p:nvPicPr>
          <p:cNvPr id="1009" name="Google Shape;1009;p160"/>
          <p:cNvPicPr preferRelativeResize="0"/>
          <p:nvPr/>
        </p:nvPicPr>
        <p:blipFill>
          <a:blip r:embed="rId3">
            <a:alphaModFix/>
          </a:blip>
          <a:stretch>
            <a:fillRect/>
          </a:stretch>
        </p:blipFill>
        <p:spPr>
          <a:xfrm>
            <a:off x="6788375" y="764525"/>
            <a:ext cx="1387775" cy="13877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161"/>
          <p:cNvSpPr txBox="1">
            <a:spLocks noGrp="1"/>
          </p:cNvSpPr>
          <p:nvPr>
            <p:ph type="title"/>
          </p:nvPr>
        </p:nvSpPr>
        <p:spPr>
          <a:xfrm>
            <a:off x="1396450" y="225225"/>
            <a:ext cx="7218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740"/>
              <a:t>What EO Does - #OhioCanPlay</a:t>
            </a:r>
            <a:endParaRPr sz="2740"/>
          </a:p>
          <a:p>
            <a:pPr marL="0" lvl="0" indent="0" algn="l" rtl="0">
              <a:spcBef>
                <a:spcPts val="0"/>
              </a:spcBef>
              <a:spcAft>
                <a:spcPts val="0"/>
              </a:spcAft>
              <a:buSzPts val="990"/>
              <a:buNone/>
            </a:pPr>
            <a:endParaRPr sz="2740"/>
          </a:p>
          <a:p>
            <a:pPr marL="0" lvl="0" indent="0" algn="l" rtl="0">
              <a:spcBef>
                <a:spcPts val="0"/>
              </a:spcBef>
              <a:spcAft>
                <a:spcPts val="0"/>
              </a:spcAft>
              <a:buSzPts val="990"/>
              <a:buNone/>
            </a:pPr>
            <a:endParaRPr sz="2740"/>
          </a:p>
          <a:p>
            <a:pPr marL="0" lvl="0" indent="0" algn="l" rtl="0">
              <a:spcBef>
                <a:spcPts val="0"/>
              </a:spcBef>
              <a:spcAft>
                <a:spcPts val="0"/>
              </a:spcAft>
              <a:buSzPts val="990"/>
              <a:buNone/>
            </a:pPr>
            <a:endParaRPr sz="2740"/>
          </a:p>
        </p:txBody>
      </p:sp>
      <p:sp>
        <p:nvSpPr>
          <p:cNvPr id="1015" name="Google Shape;1015;p161"/>
          <p:cNvSpPr txBox="1">
            <a:spLocks noGrp="1"/>
          </p:cNvSpPr>
          <p:nvPr>
            <p:ph type="subTitle" idx="1"/>
          </p:nvPr>
        </p:nvSpPr>
        <p:spPr>
          <a:xfrm>
            <a:off x="1415050" y="797925"/>
            <a:ext cx="7181100" cy="37716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852"/>
              <a:buNone/>
            </a:pPr>
            <a:r>
              <a:rPr lang="en" sz="1185" b="1" u="sng">
                <a:solidFill>
                  <a:srgbClr val="1155CC"/>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#OhioCanPlay, Equality Ohio’s digital campaign</a:t>
            </a:r>
            <a:r>
              <a:rPr lang="en" sz="915">
                <a:solidFill>
                  <a:schemeClr val="dk1"/>
                </a:solidFill>
              </a:rPr>
              <a:t> </a:t>
            </a:r>
            <a:endParaRPr sz="915">
              <a:solidFill>
                <a:schemeClr val="dk1"/>
              </a:solidFill>
            </a:endParaRPr>
          </a:p>
          <a:p>
            <a:pPr marL="457200" lvl="0" indent="-301783" algn="l" rtl="0">
              <a:lnSpc>
                <a:spcPct val="95000"/>
              </a:lnSpc>
              <a:spcBef>
                <a:spcPts val="0"/>
              </a:spcBef>
              <a:spcAft>
                <a:spcPts val="0"/>
              </a:spcAft>
              <a:buClr>
                <a:schemeClr val="dk1"/>
              </a:buClr>
              <a:buSzPts val="1153"/>
              <a:buFont typeface="Montserrat"/>
              <a:buChar char="●"/>
            </a:pPr>
            <a:r>
              <a:rPr lang="en" sz="1115">
                <a:solidFill>
                  <a:schemeClr val="dk1"/>
                </a:solidFill>
              </a:rPr>
              <a:t>Campaign in support of trans youth athletes and all youth who want to play sports in the state. We’re asking supportive community leaders, organizations, and individuals to submit videos up to a minute long talking about their positive experiences with youth sports. </a:t>
            </a:r>
            <a:endParaRPr sz="1115">
              <a:solidFill>
                <a:schemeClr val="dk1"/>
              </a:solidFill>
            </a:endParaRPr>
          </a:p>
          <a:p>
            <a:pPr marL="457200" lvl="0" indent="-299446" algn="l" rtl="0">
              <a:lnSpc>
                <a:spcPct val="95000"/>
              </a:lnSpc>
              <a:spcBef>
                <a:spcPts val="0"/>
              </a:spcBef>
              <a:spcAft>
                <a:spcPts val="0"/>
              </a:spcAft>
              <a:buClr>
                <a:schemeClr val="dk1"/>
              </a:buClr>
              <a:buSzPts val="1116"/>
              <a:buFont typeface="Montserrat"/>
              <a:buChar char="●"/>
            </a:pPr>
            <a:r>
              <a:rPr lang="en" sz="1115">
                <a:solidFill>
                  <a:schemeClr val="dk1"/>
                </a:solidFill>
              </a:rPr>
              <a:t>Running “Video Petition” available at OhioCanPlay.com</a:t>
            </a:r>
            <a:endParaRPr sz="1115">
              <a:solidFill>
                <a:schemeClr val="dk1"/>
              </a:solidFill>
            </a:endParaRPr>
          </a:p>
          <a:p>
            <a:pPr marL="457200" lvl="0" indent="-299446" algn="l" rtl="0">
              <a:lnSpc>
                <a:spcPct val="95000"/>
              </a:lnSpc>
              <a:spcBef>
                <a:spcPts val="0"/>
              </a:spcBef>
              <a:spcAft>
                <a:spcPts val="0"/>
              </a:spcAft>
              <a:buClr>
                <a:schemeClr val="dk1"/>
              </a:buClr>
              <a:buSzPts val="1116"/>
              <a:buFont typeface="Montserrat"/>
              <a:buChar char="●"/>
            </a:pPr>
            <a:r>
              <a:rPr lang="en" sz="1115">
                <a:solidFill>
                  <a:schemeClr val="dk1"/>
                </a:solidFill>
              </a:rPr>
              <a:t>Excuse to reach out to every athletics related stakeholder to participate without a legislation-related ask.</a:t>
            </a:r>
            <a:endParaRPr sz="1115">
              <a:solidFill>
                <a:schemeClr val="dk1"/>
              </a:solidFill>
            </a:endParaRPr>
          </a:p>
          <a:p>
            <a:pPr marL="0" lvl="0" indent="0" algn="l" rtl="0">
              <a:lnSpc>
                <a:spcPct val="95000"/>
              </a:lnSpc>
              <a:spcBef>
                <a:spcPts val="0"/>
              </a:spcBef>
              <a:spcAft>
                <a:spcPts val="0"/>
              </a:spcAft>
              <a:buSzPts val="852"/>
              <a:buNone/>
            </a:pPr>
            <a:endParaRPr sz="1115">
              <a:solidFill>
                <a:schemeClr val="dk1"/>
              </a:solidFill>
            </a:endParaRPr>
          </a:p>
          <a:p>
            <a:pPr marL="0" lvl="0" indent="0" algn="l" rtl="0">
              <a:lnSpc>
                <a:spcPct val="95000"/>
              </a:lnSpc>
              <a:spcBef>
                <a:spcPts val="0"/>
              </a:spcBef>
              <a:spcAft>
                <a:spcPts val="0"/>
              </a:spcAft>
              <a:buSzPts val="852"/>
              <a:buNone/>
            </a:pPr>
            <a:r>
              <a:rPr lang="en" sz="1115">
                <a:solidFill>
                  <a:schemeClr val="dk1"/>
                </a:solidFill>
              </a:rPr>
              <a:t>Collaboration (Athletic groups can make something fun, which provokes youth interest!)</a:t>
            </a:r>
            <a:endParaRPr sz="1115">
              <a:solidFill>
                <a:schemeClr val="dk1"/>
              </a:solidFill>
            </a:endParaRPr>
          </a:p>
          <a:p>
            <a:pPr marL="0" lvl="0" indent="0" algn="l" rtl="0">
              <a:lnSpc>
                <a:spcPct val="95000"/>
              </a:lnSpc>
              <a:spcBef>
                <a:spcPts val="0"/>
              </a:spcBef>
              <a:spcAft>
                <a:spcPts val="0"/>
              </a:spcAft>
              <a:buSzPts val="852"/>
              <a:buNone/>
            </a:pPr>
            <a:r>
              <a:rPr lang="en" sz="1115">
                <a:solidFill>
                  <a:schemeClr val="dk1"/>
                </a:solidFill>
              </a:rPr>
              <a:t>Presentations with Calls to Actions</a:t>
            </a:r>
            <a:endParaRPr sz="1115">
              <a:solidFill>
                <a:schemeClr val="dk1"/>
              </a:solidFill>
            </a:endParaRPr>
          </a:p>
          <a:p>
            <a:pPr marL="457200" lvl="0" indent="-299446" algn="l" rtl="0">
              <a:lnSpc>
                <a:spcPct val="95000"/>
              </a:lnSpc>
              <a:spcBef>
                <a:spcPts val="0"/>
              </a:spcBef>
              <a:spcAft>
                <a:spcPts val="0"/>
              </a:spcAft>
              <a:buClr>
                <a:schemeClr val="dk1"/>
              </a:buClr>
              <a:buSzPts val="1116"/>
              <a:buFont typeface="Montserrat"/>
              <a:buChar char="●"/>
            </a:pPr>
            <a:r>
              <a:rPr lang="en" sz="1115">
                <a:solidFill>
                  <a:schemeClr val="dk1"/>
                </a:solidFill>
              </a:rPr>
              <a:t>Sample Slide: </a:t>
            </a:r>
            <a:endParaRPr sz="1115">
              <a:solidFill>
                <a:schemeClr val="dk1"/>
              </a:solidFill>
            </a:endParaRPr>
          </a:p>
          <a:p>
            <a:pPr marL="914400" lvl="1" indent="-299446" algn="l" rtl="0">
              <a:lnSpc>
                <a:spcPct val="95000"/>
              </a:lnSpc>
              <a:spcBef>
                <a:spcPts val="0"/>
              </a:spcBef>
              <a:spcAft>
                <a:spcPts val="0"/>
              </a:spcAft>
              <a:buClr>
                <a:schemeClr val="dk1"/>
              </a:buClr>
              <a:buSzPts val="1116"/>
              <a:buFont typeface="Montserrat"/>
              <a:buChar char="○"/>
            </a:pPr>
            <a:r>
              <a:rPr lang="en" sz="1115" i="1">
                <a:solidFill>
                  <a:schemeClr val="dk1"/>
                </a:solidFill>
                <a:latin typeface="Montserrat"/>
                <a:ea typeface="Montserrat"/>
                <a:cs typeface="Montserrat"/>
                <a:sym typeface="Montserrat"/>
              </a:rPr>
              <a:t>How can you advocate as a coach, teammate, or Community Partner?</a:t>
            </a:r>
            <a:endParaRPr sz="1115" i="1">
              <a:solidFill>
                <a:schemeClr val="dk1"/>
              </a:solidFill>
              <a:latin typeface="Montserrat"/>
              <a:ea typeface="Montserrat"/>
              <a:cs typeface="Montserrat"/>
              <a:sym typeface="Montserrat"/>
            </a:endParaRPr>
          </a:p>
          <a:p>
            <a:pPr marL="914400" lvl="0" indent="0" algn="l" rtl="0">
              <a:lnSpc>
                <a:spcPct val="95000"/>
              </a:lnSpc>
              <a:spcBef>
                <a:spcPts val="0"/>
              </a:spcBef>
              <a:spcAft>
                <a:spcPts val="0"/>
              </a:spcAft>
              <a:buSzPts val="852"/>
              <a:buNone/>
            </a:pPr>
            <a:r>
              <a:rPr lang="en" sz="1115" i="1">
                <a:solidFill>
                  <a:schemeClr val="dk1"/>
                </a:solidFill>
              </a:rPr>
              <a:t>Engage your community</a:t>
            </a:r>
            <a:endParaRPr sz="1115" i="1">
              <a:solidFill>
                <a:schemeClr val="dk1"/>
              </a:solidFill>
            </a:endParaRPr>
          </a:p>
          <a:p>
            <a:pPr marL="1371600" lvl="2" indent="-299446" algn="l" rtl="0">
              <a:lnSpc>
                <a:spcPct val="95000"/>
              </a:lnSpc>
              <a:spcBef>
                <a:spcPts val="0"/>
              </a:spcBef>
              <a:spcAft>
                <a:spcPts val="0"/>
              </a:spcAft>
              <a:buClr>
                <a:schemeClr val="dk1"/>
              </a:buClr>
              <a:buSzPts val="1116"/>
              <a:buFont typeface="Montserrat"/>
              <a:buChar char="■"/>
            </a:pPr>
            <a:r>
              <a:rPr lang="en" sz="1115" i="1">
                <a:solidFill>
                  <a:schemeClr val="dk1"/>
                </a:solidFill>
                <a:latin typeface="Montserrat"/>
                <a:ea typeface="Montserrat"/>
                <a:cs typeface="Montserrat"/>
                <a:sym typeface="Montserrat"/>
              </a:rPr>
              <a:t>Join a coalition - in Ohio, check out Ohio Business Competes!</a:t>
            </a:r>
            <a:endParaRPr sz="1115" i="1">
              <a:solidFill>
                <a:schemeClr val="dk1"/>
              </a:solidFill>
              <a:latin typeface="Montserrat"/>
              <a:ea typeface="Montserrat"/>
              <a:cs typeface="Montserrat"/>
              <a:sym typeface="Montserrat"/>
            </a:endParaRPr>
          </a:p>
          <a:p>
            <a:pPr marL="1371600" lvl="2" indent="-299446" algn="l" rtl="0">
              <a:lnSpc>
                <a:spcPct val="95000"/>
              </a:lnSpc>
              <a:spcBef>
                <a:spcPts val="0"/>
              </a:spcBef>
              <a:spcAft>
                <a:spcPts val="0"/>
              </a:spcAft>
              <a:buClr>
                <a:schemeClr val="dk1"/>
              </a:buClr>
              <a:buSzPts val="1116"/>
              <a:buFont typeface="Montserrat"/>
              <a:buChar char="■"/>
            </a:pPr>
            <a:r>
              <a:rPr lang="en" sz="1115" i="1">
                <a:solidFill>
                  <a:schemeClr val="dk1"/>
                </a:solidFill>
                <a:latin typeface="Montserrat"/>
                <a:ea typeface="Montserrat"/>
                <a:cs typeface="Montserrat"/>
                <a:sym typeface="Montserrat"/>
              </a:rPr>
              <a:t>Spread Awareness in Your Community or on Social Media </a:t>
            </a:r>
            <a:endParaRPr sz="1115" i="1">
              <a:solidFill>
                <a:schemeClr val="dk1"/>
              </a:solidFill>
              <a:latin typeface="Montserrat"/>
              <a:ea typeface="Montserrat"/>
              <a:cs typeface="Montserrat"/>
              <a:sym typeface="Montserrat"/>
            </a:endParaRPr>
          </a:p>
          <a:p>
            <a:pPr marL="1371600" lvl="2" indent="-299446" algn="l" rtl="0">
              <a:lnSpc>
                <a:spcPct val="95000"/>
              </a:lnSpc>
              <a:spcBef>
                <a:spcPts val="0"/>
              </a:spcBef>
              <a:spcAft>
                <a:spcPts val="0"/>
              </a:spcAft>
              <a:buClr>
                <a:schemeClr val="dk1"/>
              </a:buClr>
              <a:buSzPts val="1116"/>
              <a:buFont typeface="Montserrat"/>
              <a:buChar char="■"/>
            </a:pPr>
            <a:r>
              <a:rPr lang="en" sz="1115" i="1">
                <a:solidFill>
                  <a:schemeClr val="dk1"/>
                </a:solidFill>
                <a:latin typeface="Montserrat"/>
                <a:ea typeface="Montserrat"/>
                <a:cs typeface="Montserrat"/>
                <a:sym typeface="Montserrat"/>
              </a:rPr>
              <a:t>Write an Op-ed in Your Local Paper </a:t>
            </a:r>
            <a:endParaRPr sz="1115" i="1">
              <a:solidFill>
                <a:schemeClr val="dk1"/>
              </a:solidFill>
              <a:latin typeface="Montserrat"/>
              <a:ea typeface="Montserrat"/>
              <a:cs typeface="Montserrat"/>
              <a:sym typeface="Montserrat"/>
            </a:endParaRPr>
          </a:p>
          <a:p>
            <a:pPr marL="1371600" lvl="2" indent="-299446" algn="l" rtl="0">
              <a:lnSpc>
                <a:spcPct val="95000"/>
              </a:lnSpc>
              <a:spcBef>
                <a:spcPts val="0"/>
              </a:spcBef>
              <a:spcAft>
                <a:spcPts val="0"/>
              </a:spcAft>
              <a:buClr>
                <a:schemeClr val="dk1"/>
              </a:buClr>
              <a:buSzPts val="1116"/>
              <a:buFont typeface="Montserrat"/>
              <a:buChar char="■"/>
            </a:pPr>
            <a:r>
              <a:rPr lang="en" sz="1115" i="1">
                <a:solidFill>
                  <a:schemeClr val="dk1"/>
                </a:solidFill>
                <a:latin typeface="Montserrat"/>
                <a:ea typeface="Montserrat"/>
                <a:cs typeface="Montserrat"/>
                <a:sym typeface="Montserrat"/>
              </a:rPr>
              <a:t>Celebrate Pride publicly as a Team + Making Supportive Statements </a:t>
            </a:r>
            <a:endParaRPr sz="1115" i="1">
              <a:solidFill>
                <a:schemeClr val="dk1"/>
              </a:solidFill>
              <a:latin typeface="Montserrat"/>
              <a:ea typeface="Montserrat"/>
              <a:cs typeface="Montserrat"/>
              <a:sym typeface="Montserrat"/>
            </a:endParaRPr>
          </a:p>
          <a:p>
            <a:pPr marL="1371600" lvl="2" indent="-299446" algn="l" rtl="0">
              <a:lnSpc>
                <a:spcPct val="95000"/>
              </a:lnSpc>
              <a:spcBef>
                <a:spcPts val="0"/>
              </a:spcBef>
              <a:spcAft>
                <a:spcPts val="0"/>
              </a:spcAft>
              <a:buClr>
                <a:schemeClr val="dk1"/>
              </a:buClr>
              <a:buSzPts val="1116"/>
              <a:buFont typeface="Montserrat"/>
              <a:buChar char="■"/>
            </a:pPr>
            <a:r>
              <a:rPr lang="en" sz="1115" i="1">
                <a:solidFill>
                  <a:schemeClr val="dk1"/>
                </a:solidFill>
                <a:latin typeface="Montserrat"/>
                <a:ea typeface="Montserrat"/>
                <a:cs typeface="Montserrat"/>
                <a:sym typeface="Montserrat"/>
              </a:rPr>
              <a:t>Donate to and support local organizations that serve LGBTQ+ youth</a:t>
            </a:r>
            <a:endParaRPr sz="1115" i="1">
              <a:solidFill>
                <a:schemeClr val="dk1"/>
              </a:solidFill>
              <a:latin typeface="Montserrat"/>
              <a:ea typeface="Montserrat"/>
              <a:cs typeface="Montserrat"/>
              <a:sym typeface="Montserrat"/>
            </a:endParaRPr>
          </a:p>
          <a:p>
            <a:pPr marL="457200" lvl="0" indent="457200" algn="l" rtl="0">
              <a:lnSpc>
                <a:spcPct val="95000"/>
              </a:lnSpc>
              <a:spcBef>
                <a:spcPts val="0"/>
              </a:spcBef>
              <a:spcAft>
                <a:spcPts val="0"/>
              </a:spcAft>
              <a:buSzPts val="852"/>
              <a:buNone/>
            </a:pPr>
            <a:r>
              <a:rPr lang="en" sz="1115" i="1">
                <a:solidFill>
                  <a:schemeClr val="dk1"/>
                </a:solidFill>
              </a:rPr>
              <a:t>Contact lawmakers</a:t>
            </a:r>
            <a:endParaRPr sz="1115" i="1">
              <a:solidFill>
                <a:schemeClr val="dk1"/>
              </a:solidFill>
            </a:endParaRPr>
          </a:p>
          <a:p>
            <a:pPr marL="1371600" lvl="2" indent="-299446" algn="l" rtl="0">
              <a:lnSpc>
                <a:spcPct val="95000"/>
              </a:lnSpc>
              <a:spcBef>
                <a:spcPts val="0"/>
              </a:spcBef>
              <a:spcAft>
                <a:spcPts val="0"/>
              </a:spcAft>
              <a:buClr>
                <a:schemeClr val="dk1"/>
              </a:buClr>
              <a:buSzPts val="1116"/>
              <a:buFont typeface="Montserrat"/>
              <a:buChar char="■"/>
            </a:pPr>
            <a:r>
              <a:rPr lang="en" sz="1115" i="1">
                <a:solidFill>
                  <a:schemeClr val="dk1"/>
                </a:solidFill>
                <a:latin typeface="Montserrat"/>
                <a:ea typeface="Montserrat"/>
                <a:cs typeface="Montserrat"/>
                <a:sym typeface="Montserrat"/>
              </a:rPr>
              <a:t>Write to Your Lawmakers </a:t>
            </a:r>
            <a:endParaRPr sz="1115" i="1">
              <a:solidFill>
                <a:schemeClr val="dk1"/>
              </a:solidFill>
              <a:latin typeface="Montserrat"/>
              <a:ea typeface="Montserrat"/>
              <a:cs typeface="Montserrat"/>
              <a:sym typeface="Montserrat"/>
            </a:endParaRPr>
          </a:p>
          <a:p>
            <a:pPr marL="1371600" lvl="2" indent="-299446" algn="l" rtl="0">
              <a:lnSpc>
                <a:spcPct val="95000"/>
              </a:lnSpc>
              <a:spcBef>
                <a:spcPts val="0"/>
              </a:spcBef>
              <a:spcAft>
                <a:spcPts val="0"/>
              </a:spcAft>
              <a:buClr>
                <a:schemeClr val="dk1"/>
              </a:buClr>
              <a:buSzPts val="1116"/>
              <a:buFont typeface="Montserrat"/>
              <a:buChar char="■"/>
            </a:pPr>
            <a:r>
              <a:rPr lang="en" sz="1115" i="1">
                <a:solidFill>
                  <a:schemeClr val="dk1"/>
                </a:solidFill>
                <a:latin typeface="Montserrat"/>
                <a:ea typeface="Montserrat"/>
                <a:cs typeface="Montserrat"/>
                <a:sym typeface="Montserrat"/>
              </a:rPr>
              <a:t>Meet with Lawmakers </a:t>
            </a:r>
            <a:endParaRPr sz="1115" i="1">
              <a:solidFill>
                <a:schemeClr val="dk1"/>
              </a:solidFill>
              <a:latin typeface="Montserrat"/>
              <a:ea typeface="Montserrat"/>
              <a:cs typeface="Montserrat"/>
              <a:sym typeface="Montserrat"/>
            </a:endParaRPr>
          </a:p>
          <a:p>
            <a:pPr marL="1371600" lvl="2" indent="-299446" algn="l" rtl="0">
              <a:lnSpc>
                <a:spcPct val="95000"/>
              </a:lnSpc>
              <a:spcBef>
                <a:spcPts val="0"/>
              </a:spcBef>
              <a:spcAft>
                <a:spcPts val="0"/>
              </a:spcAft>
              <a:buClr>
                <a:schemeClr val="dk1"/>
              </a:buClr>
              <a:buSzPts val="1116"/>
              <a:buFont typeface="Montserrat"/>
              <a:buChar char="■"/>
            </a:pPr>
            <a:r>
              <a:rPr lang="en" sz="1115" i="1">
                <a:solidFill>
                  <a:schemeClr val="dk1"/>
                </a:solidFill>
                <a:latin typeface="Montserrat"/>
                <a:ea typeface="Montserrat"/>
                <a:cs typeface="Montserrat"/>
                <a:sym typeface="Montserrat"/>
              </a:rPr>
              <a:t>Send a Letter on Behalf of Your Team to Committee Members</a:t>
            </a:r>
            <a:endParaRPr sz="1115" i="1">
              <a:solidFill>
                <a:schemeClr val="dk1"/>
              </a:solidFill>
              <a:latin typeface="Montserrat"/>
              <a:ea typeface="Montserrat"/>
              <a:cs typeface="Montserrat"/>
              <a:sym typeface="Montserrat"/>
            </a:endParaRPr>
          </a:p>
          <a:p>
            <a:pPr marL="0" lvl="0" indent="0" algn="l" rtl="0">
              <a:lnSpc>
                <a:spcPct val="95000"/>
              </a:lnSpc>
              <a:spcBef>
                <a:spcPts val="0"/>
              </a:spcBef>
              <a:spcAft>
                <a:spcPts val="0"/>
              </a:spcAft>
              <a:buSzPts val="852"/>
              <a:buNone/>
            </a:pPr>
            <a:endParaRPr sz="1115" b="1">
              <a:solidFill>
                <a:schemeClr val="dk1"/>
              </a:solidFill>
            </a:endParaRPr>
          </a:p>
          <a:p>
            <a:pPr marL="0" lvl="0" indent="0" algn="l" rtl="0">
              <a:lnSpc>
                <a:spcPct val="95000"/>
              </a:lnSpc>
              <a:spcBef>
                <a:spcPts val="0"/>
              </a:spcBef>
              <a:spcAft>
                <a:spcPts val="0"/>
              </a:spcAft>
              <a:buSzPts val="852"/>
              <a:buNone/>
            </a:pPr>
            <a:r>
              <a:rPr lang="en" sz="1115" b="1">
                <a:solidFill>
                  <a:schemeClr val="dk1"/>
                </a:solidFill>
              </a:rPr>
              <a:t>Build relationships to prevent backsliding: Solid relationships with regulators and associations allow open communication and avoid having them only hearing from more nefarious voices </a:t>
            </a:r>
            <a:endParaRPr sz="1385" b="1"/>
          </a:p>
        </p:txBody>
      </p:sp>
      <p:pic>
        <p:nvPicPr>
          <p:cNvPr id="1016" name="Google Shape;1016;p161"/>
          <p:cNvPicPr preferRelativeResize="0"/>
          <p:nvPr/>
        </p:nvPicPr>
        <p:blipFill>
          <a:blip r:embed="rId4">
            <a:alphaModFix/>
          </a:blip>
          <a:stretch>
            <a:fillRect/>
          </a:stretch>
        </p:blipFill>
        <p:spPr>
          <a:xfrm>
            <a:off x="81750" y="2733625"/>
            <a:ext cx="1835900" cy="1835900"/>
          </a:xfrm>
          <a:prstGeom prst="rect">
            <a:avLst/>
          </a:prstGeom>
          <a:noFill/>
          <a:ln>
            <a:noFill/>
          </a:ln>
        </p:spPr>
      </p:pic>
      <p:pic>
        <p:nvPicPr>
          <p:cNvPr id="1017" name="Google Shape;1017;p161"/>
          <p:cNvPicPr preferRelativeResize="0"/>
          <p:nvPr/>
        </p:nvPicPr>
        <p:blipFill>
          <a:blip r:embed="rId5">
            <a:alphaModFix/>
          </a:blip>
          <a:stretch>
            <a:fillRect/>
          </a:stretch>
        </p:blipFill>
        <p:spPr>
          <a:xfrm>
            <a:off x="7845200" y="2252950"/>
            <a:ext cx="1236250" cy="12362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pic>
        <p:nvPicPr>
          <p:cNvPr id="1022" name="Google Shape;1022;p162"/>
          <p:cNvPicPr preferRelativeResize="0"/>
          <p:nvPr/>
        </p:nvPicPr>
        <p:blipFill>
          <a:blip r:embed="rId3">
            <a:alphaModFix/>
          </a:blip>
          <a:stretch>
            <a:fillRect/>
          </a:stretch>
        </p:blipFill>
        <p:spPr>
          <a:xfrm>
            <a:off x="228600" y="977250"/>
            <a:ext cx="5849774" cy="3290489"/>
          </a:xfrm>
          <a:prstGeom prst="rect">
            <a:avLst/>
          </a:prstGeom>
          <a:noFill/>
          <a:ln w="38100" cap="flat" cmpd="sng">
            <a:solidFill>
              <a:schemeClr val="dk2"/>
            </a:solidFill>
            <a:prstDash val="solid"/>
            <a:round/>
            <a:headEnd type="none" w="sm" len="sm"/>
            <a:tailEnd type="none" w="sm" len="sm"/>
          </a:ln>
        </p:spPr>
      </p:pic>
      <p:sp>
        <p:nvSpPr>
          <p:cNvPr id="1023" name="Google Shape;1023;p162"/>
          <p:cNvSpPr txBox="1"/>
          <p:nvPr/>
        </p:nvSpPr>
        <p:spPr>
          <a:xfrm>
            <a:off x="6078375" y="572100"/>
            <a:ext cx="2826900" cy="43407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SzPts val="1500"/>
              <a:buChar char="●"/>
            </a:pPr>
            <a:r>
              <a:rPr lang="en" sz="1500"/>
              <a:t>Ohio presently has </a:t>
            </a:r>
            <a:r>
              <a:rPr lang="en" sz="1500" b="1">
                <a:solidFill>
                  <a:srgbClr val="FF0000"/>
                </a:solidFill>
              </a:rPr>
              <a:t>one</a:t>
            </a:r>
            <a:r>
              <a:rPr lang="en" sz="1500"/>
              <a:t> transgender high school female athlete, Ember, who is approved to play by the Ohio High School Athletic Association</a:t>
            </a:r>
            <a:endParaRPr sz="1500"/>
          </a:p>
          <a:p>
            <a:pPr marL="0" lvl="0" indent="0" algn="l" rtl="0">
              <a:spcBef>
                <a:spcPts val="0"/>
              </a:spcBef>
              <a:spcAft>
                <a:spcPts val="0"/>
              </a:spcAft>
              <a:buNone/>
            </a:pPr>
            <a:endParaRPr sz="1500"/>
          </a:p>
          <a:p>
            <a:pPr marL="457200" lvl="0" indent="-323850" algn="l" rtl="0">
              <a:spcBef>
                <a:spcPts val="0"/>
              </a:spcBef>
              <a:spcAft>
                <a:spcPts val="0"/>
              </a:spcAft>
              <a:buSzPts val="1500"/>
              <a:buChar char="●"/>
            </a:pPr>
            <a:r>
              <a:rPr lang="en" sz="1500" b="1"/>
              <a:t>OHSAA has supported and provided regulations for transgender athletes for nearly a decade</a:t>
            </a:r>
            <a:endParaRPr sz="1500" b="1"/>
          </a:p>
          <a:p>
            <a:pPr marL="0" lvl="0" indent="0" algn="l" rtl="0">
              <a:spcBef>
                <a:spcPts val="0"/>
              </a:spcBef>
              <a:spcAft>
                <a:spcPts val="0"/>
              </a:spcAft>
              <a:buNone/>
            </a:pPr>
            <a:endParaRPr sz="1500"/>
          </a:p>
          <a:p>
            <a:pPr marL="457200" lvl="0" indent="-323850" algn="l" rtl="0">
              <a:spcBef>
                <a:spcPts val="0"/>
              </a:spcBef>
              <a:spcAft>
                <a:spcPts val="0"/>
              </a:spcAft>
              <a:buSzPts val="1500"/>
              <a:buChar char="●"/>
            </a:pPr>
            <a:r>
              <a:rPr lang="en" sz="1500"/>
              <a:t>HB 151 is a solution in search of a problem</a:t>
            </a:r>
            <a:endParaRPr sz="1500"/>
          </a:p>
          <a:p>
            <a:pPr marL="457200" lvl="0" indent="0" algn="l" rtl="0">
              <a:spcBef>
                <a:spcPts val="0"/>
              </a:spcBef>
              <a:spcAft>
                <a:spcPts val="0"/>
              </a:spcAft>
              <a:buNone/>
            </a:pPr>
            <a:endParaRPr sz="1500"/>
          </a:p>
          <a:p>
            <a:pPr marL="457200" lvl="0" indent="-323850" algn="l" rtl="0">
              <a:spcBef>
                <a:spcPts val="0"/>
              </a:spcBef>
              <a:spcAft>
                <a:spcPts val="0"/>
              </a:spcAft>
              <a:buClr>
                <a:srgbClr val="FF0000"/>
              </a:buClr>
              <a:buSzPts val="1500"/>
              <a:buChar char="●"/>
            </a:pPr>
            <a:r>
              <a:rPr lang="en" sz="1500" b="1">
                <a:solidFill>
                  <a:srgbClr val="FF0000"/>
                </a:solidFill>
              </a:rPr>
              <a:t>Direct violation</a:t>
            </a:r>
            <a:br>
              <a:rPr lang="en" sz="1500" b="1">
                <a:solidFill>
                  <a:srgbClr val="FF0000"/>
                </a:solidFill>
              </a:rPr>
            </a:br>
            <a:r>
              <a:rPr lang="en" sz="1500" b="1">
                <a:solidFill>
                  <a:srgbClr val="FF0000"/>
                </a:solidFill>
              </a:rPr>
              <a:t>Of Title IX</a:t>
            </a:r>
            <a:endParaRPr sz="1500" b="1">
              <a:solidFill>
                <a:srgbClr val="FF0000"/>
              </a:solidFill>
            </a:endParaRPr>
          </a:p>
        </p:txBody>
      </p:sp>
      <p:sp>
        <p:nvSpPr>
          <p:cNvPr id="1024" name="Google Shape;1024;p162"/>
          <p:cNvSpPr txBox="1"/>
          <p:nvPr/>
        </p:nvSpPr>
        <p:spPr>
          <a:xfrm>
            <a:off x="1566075" y="4375825"/>
            <a:ext cx="3270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u="sng">
                <a:solidFill>
                  <a:schemeClr val="hlink"/>
                </a:solidFill>
                <a:hlinkClick r:id="rId4"/>
              </a:rPr>
              <a:t>https://www.ohiocanplay.com/</a:t>
            </a:r>
            <a:r>
              <a:rPr lang="en" sz="1800"/>
              <a:t> </a:t>
            </a:r>
            <a:endParaRPr sz="1800"/>
          </a:p>
        </p:txBody>
      </p:sp>
      <p:sp>
        <p:nvSpPr>
          <p:cNvPr id="1025" name="Google Shape;1025;p162"/>
          <p:cNvSpPr txBox="1"/>
          <p:nvPr/>
        </p:nvSpPr>
        <p:spPr>
          <a:xfrm>
            <a:off x="813750" y="230875"/>
            <a:ext cx="74313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a:t>#OhioCanPlay + Sports Governing Body + Education</a:t>
            </a:r>
            <a:endParaRPr sz="2200" b="1"/>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163"/>
          <p:cNvSpPr txBox="1">
            <a:spLocks noGrp="1"/>
          </p:cNvSpPr>
          <p:nvPr>
            <p:ph type="title"/>
          </p:nvPr>
        </p:nvSpPr>
        <p:spPr>
          <a:xfrm>
            <a:off x="1323900" y="252025"/>
            <a:ext cx="7147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Impacted Industries </a:t>
            </a:r>
            <a:endParaRPr/>
          </a:p>
          <a:p>
            <a:pPr marL="0" lvl="0" indent="0" algn="l" rtl="0">
              <a:spcBef>
                <a:spcPts val="0"/>
              </a:spcBef>
              <a:spcAft>
                <a:spcPts val="0"/>
              </a:spcAft>
              <a:buNone/>
            </a:pPr>
            <a:r>
              <a:rPr lang="en" sz="1822" i="1"/>
              <a:t>e.g. </a:t>
            </a:r>
            <a:r>
              <a:rPr lang="en" sz="1822"/>
              <a:t>Hospitals, Doctors, Teachers, Administrators, Universities</a:t>
            </a:r>
            <a:endParaRPr sz="1822"/>
          </a:p>
          <a:p>
            <a:pPr marL="0" lvl="0" indent="0" algn="l" rtl="0">
              <a:spcBef>
                <a:spcPts val="0"/>
              </a:spcBef>
              <a:spcAft>
                <a:spcPts val="0"/>
              </a:spcAft>
              <a:buNone/>
            </a:pPr>
            <a:endParaRPr/>
          </a:p>
        </p:txBody>
      </p:sp>
      <p:sp>
        <p:nvSpPr>
          <p:cNvPr id="1031" name="Google Shape;1031;p163"/>
          <p:cNvSpPr txBox="1">
            <a:spLocks noGrp="1"/>
          </p:cNvSpPr>
          <p:nvPr>
            <p:ph type="subTitle" idx="1"/>
          </p:nvPr>
        </p:nvSpPr>
        <p:spPr>
          <a:xfrm>
            <a:off x="1574350" y="1182225"/>
            <a:ext cx="6753600" cy="36213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Clr>
                <a:schemeClr val="dk1"/>
              </a:buClr>
              <a:buSzPts val="688"/>
              <a:buFont typeface="Arial"/>
              <a:buNone/>
            </a:pPr>
            <a:r>
              <a:rPr lang="en" sz="1325" b="1"/>
              <a:t>Why they care</a:t>
            </a:r>
            <a:endParaRPr sz="1325" b="1"/>
          </a:p>
          <a:p>
            <a:pPr marL="457200" lvl="0" indent="-312737" algn="l" rtl="0">
              <a:lnSpc>
                <a:spcPct val="105000"/>
              </a:lnSpc>
              <a:spcBef>
                <a:spcPts val="1200"/>
              </a:spcBef>
              <a:spcAft>
                <a:spcPts val="0"/>
              </a:spcAft>
              <a:buSzPts val="1325"/>
              <a:buFont typeface="Montserrat"/>
              <a:buChar char="●"/>
            </a:pPr>
            <a:r>
              <a:rPr lang="en" sz="1325"/>
              <a:t>Financial and legal liabilities created </a:t>
            </a:r>
            <a:br>
              <a:rPr lang="en" sz="1325"/>
            </a:br>
            <a:r>
              <a:rPr lang="en" sz="1325"/>
              <a:t>by legislation</a:t>
            </a:r>
            <a:endParaRPr sz="1325"/>
          </a:p>
          <a:p>
            <a:pPr marL="457200" lvl="0" indent="-312737" algn="l" rtl="0">
              <a:lnSpc>
                <a:spcPct val="105000"/>
              </a:lnSpc>
              <a:spcBef>
                <a:spcPts val="0"/>
              </a:spcBef>
              <a:spcAft>
                <a:spcPts val="0"/>
              </a:spcAft>
              <a:buSzPts val="1325"/>
              <a:buFont typeface="Montserrat"/>
              <a:buChar char="●"/>
            </a:pPr>
            <a:r>
              <a:rPr lang="en" sz="1325"/>
              <a:t>Threats to licensure</a:t>
            </a:r>
            <a:endParaRPr sz="1325"/>
          </a:p>
          <a:p>
            <a:pPr marL="457200" lvl="0" indent="-312737" algn="l" rtl="0">
              <a:lnSpc>
                <a:spcPct val="105000"/>
              </a:lnSpc>
              <a:spcBef>
                <a:spcPts val="0"/>
              </a:spcBef>
              <a:spcAft>
                <a:spcPts val="0"/>
              </a:spcAft>
              <a:buSzPts val="1325"/>
              <a:buFont typeface="Montserrat"/>
              <a:buChar char="●"/>
            </a:pPr>
            <a:r>
              <a:rPr lang="en" sz="1325"/>
              <a:t>Government overreach into an otherwise </a:t>
            </a:r>
            <a:br>
              <a:rPr lang="en" sz="1325"/>
            </a:br>
            <a:r>
              <a:rPr lang="en" sz="1325"/>
              <a:t>autonomous field overseen by actual experts</a:t>
            </a:r>
            <a:endParaRPr sz="1325"/>
          </a:p>
          <a:p>
            <a:pPr marL="0" lvl="0" indent="0" algn="l" rtl="0">
              <a:lnSpc>
                <a:spcPct val="105000"/>
              </a:lnSpc>
              <a:spcBef>
                <a:spcPts val="1200"/>
              </a:spcBef>
              <a:spcAft>
                <a:spcPts val="0"/>
              </a:spcAft>
              <a:buClr>
                <a:schemeClr val="dk1"/>
              </a:buClr>
              <a:buSzPts val="688"/>
              <a:buFont typeface="Arial"/>
              <a:buNone/>
            </a:pPr>
            <a:r>
              <a:rPr lang="en" sz="1325" b="1"/>
              <a:t>Considerations</a:t>
            </a:r>
            <a:endParaRPr sz="1325" b="1"/>
          </a:p>
          <a:p>
            <a:pPr marL="457200" lvl="0" indent="-312737" algn="l" rtl="0">
              <a:lnSpc>
                <a:spcPct val="105000"/>
              </a:lnSpc>
              <a:spcBef>
                <a:spcPts val="1200"/>
              </a:spcBef>
              <a:spcAft>
                <a:spcPts val="0"/>
              </a:spcAft>
              <a:buSzPts val="1325"/>
              <a:buFont typeface="Montserrat"/>
              <a:buChar char="●"/>
            </a:pPr>
            <a:r>
              <a:rPr lang="en" sz="1325"/>
              <a:t>What are they a better authority than your organization on?</a:t>
            </a:r>
            <a:endParaRPr sz="1325"/>
          </a:p>
          <a:p>
            <a:pPr marL="457200" lvl="0" indent="-312737" algn="l" rtl="0">
              <a:lnSpc>
                <a:spcPct val="105000"/>
              </a:lnSpc>
              <a:spcBef>
                <a:spcPts val="0"/>
              </a:spcBef>
              <a:spcAft>
                <a:spcPts val="0"/>
              </a:spcAft>
              <a:buSzPts val="1325"/>
              <a:buFont typeface="Montserrat"/>
              <a:buChar char="●"/>
            </a:pPr>
            <a:r>
              <a:rPr lang="en" sz="1325"/>
              <a:t>There is mutual benefit to misinformation being corrected, how can you elevate partners in a way that rebuts right wing lies?</a:t>
            </a:r>
            <a:endParaRPr sz="1325"/>
          </a:p>
          <a:p>
            <a:pPr marL="0" lvl="0" indent="0" algn="l" rtl="0">
              <a:lnSpc>
                <a:spcPct val="105000"/>
              </a:lnSpc>
              <a:spcBef>
                <a:spcPts val="1200"/>
              </a:spcBef>
              <a:spcAft>
                <a:spcPts val="0"/>
              </a:spcAft>
              <a:buClr>
                <a:schemeClr val="dk1"/>
              </a:buClr>
              <a:buSzPts val="688"/>
              <a:buFont typeface="Arial"/>
              <a:buNone/>
            </a:pPr>
            <a:r>
              <a:rPr lang="en" sz="1325" b="1"/>
              <a:t>Types of Activities</a:t>
            </a:r>
            <a:endParaRPr sz="1325" b="1"/>
          </a:p>
          <a:p>
            <a:pPr marL="457200" lvl="0" indent="-312737" algn="l" rtl="0">
              <a:lnSpc>
                <a:spcPct val="105000"/>
              </a:lnSpc>
              <a:spcBef>
                <a:spcPts val="1200"/>
              </a:spcBef>
              <a:spcAft>
                <a:spcPts val="0"/>
              </a:spcAft>
              <a:buSzPts val="1325"/>
              <a:buFont typeface="Montserrat"/>
              <a:buChar char="●"/>
            </a:pPr>
            <a:r>
              <a:rPr lang="en" sz="1325"/>
              <a:t>Panels &amp; Other platforms to share expertise with community</a:t>
            </a:r>
            <a:endParaRPr sz="1325"/>
          </a:p>
          <a:p>
            <a:pPr marL="457200" lvl="0" indent="-312737" algn="l" rtl="0">
              <a:lnSpc>
                <a:spcPct val="105000"/>
              </a:lnSpc>
              <a:spcBef>
                <a:spcPts val="0"/>
              </a:spcBef>
              <a:spcAft>
                <a:spcPts val="0"/>
              </a:spcAft>
              <a:buSzPts val="1325"/>
              <a:buFont typeface="Montserrat"/>
              <a:buChar char="●"/>
            </a:pPr>
            <a:r>
              <a:rPr lang="en" sz="1325"/>
              <a:t>Testimonies and meetings with lawmakers</a:t>
            </a:r>
            <a:endParaRPr sz="1325"/>
          </a:p>
          <a:p>
            <a:pPr marL="457200" lvl="0" indent="-312737" algn="l" rtl="0">
              <a:lnSpc>
                <a:spcPct val="105000"/>
              </a:lnSpc>
              <a:spcBef>
                <a:spcPts val="0"/>
              </a:spcBef>
              <a:spcAft>
                <a:spcPts val="0"/>
              </a:spcAft>
              <a:buSzPts val="1325"/>
              <a:buFont typeface="Montserrat"/>
              <a:buChar char="●"/>
            </a:pPr>
            <a:r>
              <a:rPr lang="en" sz="1325"/>
              <a:t>Information sharing – when licensing gets implicated, they are very motivated to work with whoever will help them squash it</a:t>
            </a:r>
            <a:endParaRPr sz="1200"/>
          </a:p>
        </p:txBody>
      </p:sp>
      <p:pic>
        <p:nvPicPr>
          <p:cNvPr id="1032" name="Google Shape;1032;p163"/>
          <p:cNvPicPr preferRelativeResize="0"/>
          <p:nvPr/>
        </p:nvPicPr>
        <p:blipFill>
          <a:blip r:embed="rId3">
            <a:alphaModFix/>
          </a:blip>
          <a:stretch>
            <a:fillRect/>
          </a:stretch>
        </p:blipFill>
        <p:spPr>
          <a:xfrm>
            <a:off x="5633975" y="1243641"/>
            <a:ext cx="1471725" cy="978750"/>
          </a:xfrm>
          <a:prstGeom prst="rect">
            <a:avLst/>
          </a:prstGeom>
          <a:noFill/>
          <a:ln>
            <a:noFill/>
          </a:ln>
        </p:spPr>
      </p:pic>
      <p:pic>
        <p:nvPicPr>
          <p:cNvPr id="1033" name="Google Shape;1033;p163"/>
          <p:cNvPicPr preferRelativeResize="0"/>
          <p:nvPr/>
        </p:nvPicPr>
        <p:blipFill>
          <a:blip r:embed="rId4">
            <a:alphaModFix/>
          </a:blip>
          <a:stretch>
            <a:fillRect/>
          </a:stretch>
        </p:blipFill>
        <p:spPr>
          <a:xfrm>
            <a:off x="6291625" y="2303077"/>
            <a:ext cx="1758075" cy="916801"/>
          </a:xfrm>
          <a:prstGeom prst="rect">
            <a:avLst/>
          </a:prstGeom>
          <a:noFill/>
          <a:ln>
            <a:noFill/>
          </a:ln>
        </p:spPr>
      </p:pic>
      <p:pic>
        <p:nvPicPr>
          <p:cNvPr id="1034" name="Google Shape;1034;p163"/>
          <p:cNvPicPr preferRelativeResize="0"/>
          <p:nvPr/>
        </p:nvPicPr>
        <p:blipFill>
          <a:blip r:embed="rId5">
            <a:alphaModFix/>
          </a:blip>
          <a:stretch>
            <a:fillRect/>
          </a:stretch>
        </p:blipFill>
        <p:spPr>
          <a:xfrm>
            <a:off x="6877100" y="1231038"/>
            <a:ext cx="1188775" cy="665725"/>
          </a:xfrm>
          <a:prstGeom prst="rect">
            <a:avLst/>
          </a:prstGeom>
          <a:noFill/>
          <a:ln>
            <a:noFill/>
          </a:ln>
        </p:spPr>
      </p:pic>
      <p:pic>
        <p:nvPicPr>
          <p:cNvPr id="1035" name="Google Shape;1035;p163"/>
          <p:cNvPicPr preferRelativeResize="0"/>
          <p:nvPr/>
        </p:nvPicPr>
        <p:blipFill>
          <a:blip r:embed="rId6">
            <a:alphaModFix/>
          </a:blip>
          <a:stretch>
            <a:fillRect/>
          </a:stretch>
        </p:blipFill>
        <p:spPr>
          <a:xfrm>
            <a:off x="7952675" y="1795250"/>
            <a:ext cx="955692" cy="1553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p164"/>
          <p:cNvSpPr txBox="1">
            <a:spLocks noGrp="1"/>
          </p:cNvSpPr>
          <p:nvPr>
            <p:ph type="title"/>
          </p:nvPr>
        </p:nvSpPr>
        <p:spPr>
          <a:xfrm>
            <a:off x="1377575" y="529350"/>
            <a:ext cx="72099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155"/>
              <a:t>What EO Does - Impacted Industries</a:t>
            </a:r>
            <a:r>
              <a:rPr lang="en"/>
              <a:t> </a:t>
            </a:r>
            <a:endParaRPr/>
          </a:p>
          <a:p>
            <a:pPr marL="0" lvl="0" indent="0" algn="l" rtl="0">
              <a:spcBef>
                <a:spcPts val="0"/>
              </a:spcBef>
              <a:spcAft>
                <a:spcPts val="0"/>
              </a:spcAft>
              <a:buNone/>
            </a:pPr>
            <a:r>
              <a:rPr lang="en" sz="1822" b="0">
                <a:solidFill>
                  <a:srgbClr val="000000"/>
                </a:solidFill>
                <a:latin typeface="Arial"/>
                <a:ea typeface="Arial"/>
                <a:cs typeface="Arial"/>
                <a:sym typeface="Arial"/>
              </a:rPr>
              <a:t>e.g. Hospitals, Doctors, Teachers, Administrators, Universities</a:t>
            </a:r>
            <a:endParaRPr sz="1822" b="0">
              <a:solidFill>
                <a:srgbClr val="000000"/>
              </a:solidFill>
              <a:latin typeface="Arial"/>
              <a:ea typeface="Arial"/>
              <a:cs typeface="Arial"/>
              <a:sym typeface="Arial"/>
            </a:endParaRPr>
          </a:p>
          <a:p>
            <a:pPr marL="0" lvl="0" indent="0" algn="l" rtl="0">
              <a:spcBef>
                <a:spcPts val="0"/>
              </a:spcBef>
              <a:spcAft>
                <a:spcPts val="0"/>
              </a:spcAft>
              <a:buNone/>
            </a:pPr>
            <a:endParaRPr sz="1400" b="0">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1041" name="Google Shape;1041;p164"/>
          <p:cNvSpPr txBox="1">
            <a:spLocks noGrp="1"/>
          </p:cNvSpPr>
          <p:nvPr>
            <p:ph type="subTitle" idx="1"/>
          </p:nvPr>
        </p:nvSpPr>
        <p:spPr>
          <a:xfrm>
            <a:off x="1905325" y="1566075"/>
            <a:ext cx="5841300" cy="2521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Let the experts do what they do! </a:t>
            </a:r>
            <a:r>
              <a:rPr lang="en"/>
              <a:t>Orchestrate when they get a solo!</a:t>
            </a:r>
            <a:endParaRPr/>
          </a:p>
          <a:p>
            <a:pPr marL="0" lvl="0" indent="0" algn="l" rtl="0">
              <a:spcBef>
                <a:spcPts val="0"/>
              </a:spcBef>
              <a:spcAft>
                <a:spcPts val="0"/>
              </a:spcAft>
              <a:buNone/>
            </a:pPr>
            <a:endParaRPr/>
          </a:p>
          <a:p>
            <a:pPr marL="457200" lvl="0" indent="-330200" algn="l" rtl="0">
              <a:spcBef>
                <a:spcPts val="0"/>
              </a:spcBef>
              <a:spcAft>
                <a:spcPts val="0"/>
              </a:spcAft>
              <a:buSzPts val="1600"/>
              <a:buChar char="●"/>
            </a:pPr>
            <a:r>
              <a:rPr lang="en"/>
              <a:t>Expert conversations with lawmakers</a:t>
            </a:r>
            <a:endParaRPr/>
          </a:p>
          <a:p>
            <a:pPr marL="457200" lvl="0" indent="-330200" algn="l" rtl="0">
              <a:spcBef>
                <a:spcPts val="0"/>
              </a:spcBef>
              <a:spcAft>
                <a:spcPts val="0"/>
              </a:spcAft>
              <a:buSzPts val="1600"/>
              <a:buChar char="●"/>
            </a:pPr>
            <a:r>
              <a:rPr lang="en"/>
              <a:t>Expert testimony</a:t>
            </a:r>
            <a:endParaRPr/>
          </a:p>
          <a:p>
            <a:pPr marL="457200" lvl="0" indent="-330200" algn="l" rtl="0">
              <a:spcBef>
                <a:spcPts val="0"/>
              </a:spcBef>
              <a:spcAft>
                <a:spcPts val="0"/>
              </a:spcAft>
              <a:buSzPts val="1600"/>
              <a:buChar char="●"/>
            </a:pPr>
            <a:r>
              <a:rPr lang="en"/>
              <a:t>Expert panel</a:t>
            </a:r>
            <a:endParaRPr/>
          </a:p>
          <a:p>
            <a:pPr marL="457200" lvl="0" indent="-330200" algn="l" rtl="0">
              <a:spcBef>
                <a:spcPts val="0"/>
              </a:spcBef>
              <a:spcAft>
                <a:spcPts val="0"/>
              </a:spcAft>
              <a:buSzPts val="1600"/>
              <a:buChar char="●"/>
            </a:pPr>
            <a:r>
              <a:rPr lang="en"/>
              <a:t>Expert media interviews</a:t>
            </a:r>
            <a:endParaRPr/>
          </a:p>
        </p:txBody>
      </p:sp>
      <p:pic>
        <p:nvPicPr>
          <p:cNvPr id="1042" name="Google Shape;1042;p164"/>
          <p:cNvPicPr preferRelativeResize="0"/>
          <p:nvPr/>
        </p:nvPicPr>
        <p:blipFill>
          <a:blip r:embed="rId3">
            <a:alphaModFix/>
          </a:blip>
          <a:stretch>
            <a:fillRect/>
          </a:stretch>
        </p:blipFill>
        <p:spPr>
          <a:xfrm>
            <a:off x="1810900" y="3424453"/>
            <a:ext cx="1984650" cy="1319850"/>
          </a:xfrm>
          <a:prstGeom prst="rect">
            <a:avLst/>
          </a:prstGeom>
          <a:noFill/>
          <a:ln>
            <a:noFill/>
          </a:ln>
        </p:spPr>
      </p:pic>
      <p:pic>
        <p:nvPicPr>
          <p:cNvPr id="1043" name="Google Shape;1043;p164"/>
          <p:cNvPicPr preferRelativeResize="0"/>
          <p:nvPr/>
        </p:nvPicPr>
        <p:blipFill>
          <a:blip r:embed="rId4">
            <a:alphaModFix/>
          </a:blip>
          <a:stretch>
            <a:fillRect/>
          </a:stretch>
        </p:blipFill>
        <p:spPr>
          <a:xfrm>
            <a:off x="5723850" y="3657150"/>
            <a:ext cx="1776801" cy="995025"/>
          </a:xfrm>
          <a:prstGeom prst="rect">
            <a:avLst/>
          </a:prstGeom>
          <a:noFill/>
          <a:ln>
            <a:noFill/>
          </a:ln>
        </p:spPr>
      </p:pic>
      <p:pic>
        <p:nvPicPr>
          <p:cNvPr id="1044" name="Google Shape;1044;p164"/>
          <p:cNvPicPr preferRelativeResize="0"/>
          <p:nvPr/>
        </p:nvPicPr>
        <p:blipFill>
          <a:blip r:embed="rId5">
            <a:alphaModFix/>
          </a:blip>
          <a:stretch>
            <a:fillRect/>
          </a:stretch>
        </p:blipFill>
        <p:spPr>
          <a:xfrm>
            <a:off x="3692978" y="3531624"/>
            <a:ext cx="2148777" cy="1120551"/>
          </a:xfrm>
          <a:prstGeom prst="rect">
            <a:avLst/>
          </a:prstGeom>
          <a:noFill/>
          <a:ln>
            <a:noFill/>
          </a:ln>
        </p:spPr>
      </p:pic>
      <p:pic>
        <p:nvPicPr>
          <p:cNvPr id="1045" name="Google Shape;1045;p164"/>
          <p:cNvPicPr preferRelativeResize="0"/>
          <p:nvPr/>
        </p:nvPicPr>
        <p:blipFill>
          <a:blip r:embed="rId6">
            <a:alphaModFix/>
          </a:blip>
          <a:stretch>
            <a:fillRect/>
          </a:stretch>
        </p:blipFill>
        <p:spPr>
          <a:xfrm>
            <a:off x="7185450" y="2819225"/>
            <a:ext cx="1184671" cy="19250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p165"/>
          <p:cNvSpPr txBox="1">
            <a:spLocks noGrp="1"/>
          </p:cNvSpPr>
          <p:nvPr>
            <p:ph type="title"/>
          </p:nvPr>
        </p:nvSpPr>
        <p:spPr>
          <a:xfrm>
            <a:off x="2101825" y="529350"/>
            <a:ext cx="5767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Economic Engines</a:t>
            </a:r>
            <a:endParaRPr/>
          </a:p>
          <a:p>
            <a:pPr marL="0" lvl="0" indent="0" algn="l" rtl="0">
              <a:spcBef>
                <a:spcPts val="0"/>
              </a:spcBef>
              <a:spcAft>
                <a:spcPts val="0"/>
              </a:spcAft>
              <a:buClr>
                <a:schemeClr val="dk1"/>
              </a:buClr>
              <a:buSzPct val="60365"/>
              <a:buFont typeface="Arial"/>
              <a:buNone/>
            </a:pPr>
            <a:r>
              <a:rPr lang="en" sz="1822" i="1"/>
              <a:t>e.g. </a:t>
            </a:r>
            <a:r>
              <a:rPr lang="en" sz="1822"/>
              <a:t>Businesses, Chambers of Commerce</a:t>
            </a:r>
            <a:endParaRPr sz="1822"/>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051" name="Google Shape;1051;p165"/>
          <p:cNvSpPr txBox="1">
            <a:spLocks noGrp="1"/>
          </p:cNvSpPr>
          <p:nvPr>
            <p:ph type="subTitle" idx="1"/>
          </p:nvPr>
        </p:nvSpPr>
        <p:spPr>
          <a:xfrm>
            <a:off x="1484900" y="1451250"/>
            <a:ext cx="6959400" cy="3540300"/>
          </a:xfrm>
          <a:prstGeom prst="rect">
            <a:avLst/>
          </a:prstGeom>
        </p:spPr>
        <p:txBody>
          <a:bodyPr spcFirstLastPara="1" wrap="square" lIns="91425" tIns="91425" rIns="91425" bIns="91425" anchor="t" anchorCtr="0">
            <a:normAutofit fontScale="55000" lnSpcReduction="20000"/>
          </a:bodyPr>
          <a:lstStyle/>
          <a:p>
            <a:pPr marL="0" lvl="0" indent="0" algn="l" rtl="0">
              <a:lnSpc>
                <a:spcPct val="115000"/>
              </a:lnSpc>
              <a:spcBef>
                <a:spcPts val="0"/>
              </a:spcBef>
              <a:spcAft>
                <a:spcPts val="0"/>
              </a:spcAft>
              <a:buClr>
                <a:schemeClr val="dk1"/>
              </a:buClr>
              <a:buSzPct val="51886"/>
              <a:buFont typeface="Arial"/>
              <a:buNone/>
            </a:pPr>
            <a:r>
              <a:rPr lang="en" sz="2120" b="1"/>
              <a:t>Why they care</a:t>
            </a:r>
            <a:endParaRPr sz="2120" b="1"/>
          </a:p>
          <a:p>
            <a:pPr marL="457200" lvl="0" indent="-302641" algn="l" rtl="0">
              <a:lnSpc>
                <a:spcPct val="115000"/>
              </a:lnSpc>
              <a:spcBef>
                <a:spcPts val="0"/>
              </a:spcBef>
              <a:spcAft>
                <a:spcPts val="0"/>
              </a:spcAft>
              <a:buSzPct val="100000"/>
              <a:buFont typeface="Montserrat"/>
              <a:buChar char="●"/>
            </a:pPr>
            <a:r>
              <a:rPr lang="en" sz="2120"/>
              <a:t>Hard to sell Ohio if we are made to be a joke through harmful legislation and politicking</a:t>
            </a:r>
            <a:endParaRPr sz="2120"/>
          </a:p>
          <a:p>
            <a:pPr marL="457200" lvl="0" indent="-302641" algn="l" rtl="0">
              <a:lnSpc>
                <a:spcPct val="115000"/>
              </a:lnSpc>
              <a:spcBef>
                <a:spcPts val="0"/>
              </a:spcBef>
              <a:spcAft>
                <a:spcPts val="0"/>
              </a:spcAft>
              <a:buSzPct val="100000"/>
              <a:buFont typeface="Montserrat"/>
              <a:buChar char="●"/>
            </a:pPr>
            <a:r>
              <a:rPr lang="en" sz="2120"/>
              <a:t>Tourism and industry (and therefore $$) goes down when Ohio gets pegged as a hateful state</a:t>
            </a:r>
            <a:endParaRPr sz="2120"/>
          </a:p>
          <a:p>
            <a:pPr marL="457200" lvl="0" indent="-302641" algn="l" rtl="0">
              <a:lnSpc>
                <a:spcPct val="115000"/>
              </a:lnSpc>
              <a:spcBef>
                <a:spcPts val="0"/>
              </a:spcBef>
              <a:spcAft>
                <a:spcPts val="0"/>
              </a:spcAft>
              <a:buSzPct val="100000"/>
              <a:buFont typeface="Montserrat"/>
              <a:buChar char="●"/>
            </a:pPr>
            <a:r>
              <a:rPr lang="en" sz="2120"/>
              <a:t>Consistent legal standards across the state are easier to comply with.</a:t>
            </a:r>
            <a:endParaRPr sz="2120"/>
          </a:p>
          <a:p>
            <a:pPr marL="0" lvl="0" indent="0" algn="l" rtl="0">
              <a:lnSpc>
                <a:spcPct val="115000"/>
              </a:lnSpc>
              <a:spcBef>
                <a:spcPts val="1200"/>
              </a:spcBef>
              <a:spcAft>
                <a:spcPts val="0"/>
              </a:spcAft>
              <a:buClr>
                <a:schemeClr val="dk1"/>
              </a:buClr>
              <a:buSzPct val="51886"/>
              <a:buFont typeface="Arial"/>
              <a:buNone/>
            </a:pPr>
            <a:r>
              <a:rPr lang="en" sz="2120" b="1"/>
              <a:t>Considerations</a:t>
            </a:r>
            <a:endParaRPr sz="2120" b="1"/>
          </a:p>
          <a:p>
            <a:pPr marL="457200" lvl="0" indent="-302641" algn="l" rtl="0">
              <a:lnSpc>
                <a:spcPct val="115000"/>
              </a:lnSpc>
              <a:spcBef>
                <a:spcPts val="0"/>
              </a:spcBef>
              <a:spcAft>
                <a:spcPts val="0"/>
              </a:spcAft>
              <a:buSzPct val="100000"/>
              <a:buFont typeface="Montserrat"/>
              <a:buChar char="●"/>
            </a:pPr>
            <a:r>
              <a:rPr lang="en" sz="2120"/>
              <a:t>What is their unique contribution to your political power? Relationships with lawmakers? An expertise? Moral authority in the community? $$?</a:t>
            </a:r>
            <a:endParaRPr sz="2120"/>
          </a:p>
          <a:p>
            <a:pPr marL="457200" lvl="0" indent="-302641" algn="l" rtl="0">
              <a:lnSpc>
                <a:spcPct val="115000"/>
              </a:lnSpc>
              <a:spcBef>
                <a:spcPts val="0"/>
              </a:spcBef>
              <a:spcAft>
                <a:spcPts val="0"/>
              </a:spcAft>
              <a:buSzPct val="100000"/>
              <a:buFont typeface="Montserrat"/>
              <a:buChar char="●"/>
            </a:pPr>
            <a:r>
              <a:rPr lang="en" sz="2120"/>
              <a:t>How can you elevate industries and businesses in a way that disrupts the right wing narrative? </a:t>
            </a:r>
            <a:endParaRPr sz="2120"/>
          </a:p>
          <a:p>
            <a:pPr marL="914400" lvl="1" indent="-288671" algn="l" rtl="0">
              <a:lnSpc>
                <a:spcPct val="115000"/>
              </a:lnSpc>
              <a:spcBef>
                <a:spcPts val="0"/>
              </a:spcBef>
              <a:spcAft>
                <a:spcPts val="0"/>
              </a:spcAft>
              <a:buSzPct val="100000"/>
              <a:buFont typeface="Montserrat"/>
              <a:buChar char="○"/>
            </a:pPr>
            <a:r>
              <a:rPr lang="en" sz="1720">
                <a:latin typeface="Montserrat"/>
                <a:ea typeface="Montserrat"/>
                <a:cs typeface="Montserrat"/>
                <a:sym typeface="Montserrat"/>
              </a:rPr>
              <a:t>Inclusion is good for business, Small businesses wouldn’t be harmed by nondiscrimination protections, talent recruitment would be harmed by harmful bills, etc.</a:t>
            </a:r>
            <a:endParaRPr sz="1720">
              <a:latin typeface="Montserrat"/>
              <a:ea typeface="Montserrat"/>
              <a:cs typeface="Montserrat"/>
              <a:sym typeface="Montserrat"/>
            </a:endParaRPr>
          </a:p>
          <a:p>
            <a:pPr marL="0" lvl="0" indent="0" algn="l" rtl="0">
              <a:lnSpc>
                <a:spcPct val="115000"/>
              </a:lnSpc>
              <a:spcBef>
                <a:spcPts val="1200"/>
              </a:spcBef>
              <a:spcAft>
                <a:spcPts val="0"/>
              </a:spcAft>
              <a:buClr>
                <a:schemeClr val="dk1"/>
              </a:buClr>
              <a:buSzPct val="51886"/>
              <a:buFont typeface="Arial"/>
              <a:buNone/>
            </a:pPr>
            <a:r>
              <a:rPr lang="en" sz="2120" b="1"/>
              <a:t>Types of Activities</a:t>
            </a:r>
            <a:endParaRPr sz="2120" b="1"/>
          </a:p>
          <a:p>
            <a:pPr marL="457200" lvl="0" indent="-302641" algn="l" rtl="0">
              <a:lnSpc>
                <a:spcPct val="115000"/>
              </a:lnSpc>
              <a:spcBef>
                <a:spcPts val="0"/>
              </a:spcBef>
              <a:spcAft>
                <a:spcPts val="0"/>
              </a:spcAft>
              <a:buSzPct val="100000"/>
              <a:buFont typeface="Montserrat"/>
              <a:buChar char="●"/>
            </a:pPr>
            <a:r>
              <a:rPr lang="en" sz="2120"/>
              <a:t>Public Statements</a:t>
            </a:r>
            <a:endParaRPr sz="2120"/>
          </a:p>
          <a:p>
            <a:pPr marL="457200" lvl="0" indent="-302641" algn="l" rtl="0">
              <a:lnSpc>
                <a:spcPct val="115000"/>
              </a:lnSpc>
              <a:spcBef>
                <a:spcPts val="0"/>
              </a:spcBef>
              <a:spcAft>
                <a:spcPts val="0"/>
              </a:spcAft>
              <a:buSzPct val="100000"/>
              <a:buFont typeface="Montserrat"/>
              <a:buChar char="●"/>
            </a:pPr>
            <a:r>
              <a:rPr lang="en" sz="2120"/>
              <a:t>Insider scoop sharing</a:t>
            </a:r>
            <a:endParaRPr sz="2120"/>
          </a:p>
          <a:p>
            <a:pPr marL="0" lvl="0" indent="0" algn="l" rtl="0">
              <a:spcBef>
                <a:spcPts val="1200"/>
              </a:spcBef>
              <a:spcAft>
                <a:spcPts val="0"/>
              </a:spcAft>
              <a:buNone/>
            </a:pPr>
            <a:endParaRPr/>
          </a:p>
        </p:txBody>
      </p:sp>
      <p:pic>
        <p:nvPicPr>
          <p:cNvPr id="1052" name="Google Shape;1052;p165"/>
          <p:cNvPicPr preferRelativeResize="0"/>
          <p:nvPr/>
        </p:nvPicPr>
        <p:blipFill>
          <a:blip r:embed="rId3">
            <a:alphaModFix/>
          </a:blip>
          <a:stretch>
            <a:fillRect/>
          </a:stretch>
        </p:blipFill>
        <p:spPr>
          <a:xfrm>
            <a:off x="6813325" y="3694875"/>
            <a:ext cx="2017050" cy="12966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121"/>
          <p:cNvSpPr txBox="1"/>
          <p:nvPr/>
        </p:nvSpPr>
        <p:spPr>
          <a:xfrm>
            <a:off x="105100" y="268075"/>
            <a:ext cx="4074000" cy="3302400"/>
          </a:xfrm>
          <a:prstGeom prst="rect">
            <a:avLst/>
          </a:prstGeom>
          <a:noFill/>
          <a:ln>
            <a:noFill/>
          </a:ln>
        </p:spPr>
        <p:txBody>
          <a:bodyPr spcFirstLastPara="1" wrap="square" lIns="91425" tIns="91425" rIns="91425" bIns="91425" anchor="t" anchorCtr="0">
            <a:noAutofit/>
          </a:bodyPr>
          <a:lstStyle/>
          <a:p>
            <a:pPr marL="457200" lvl="0" indent="0" algn="l" rtl="0">
              <a:lnSpc>
                <a:spcPct val="130000"/>
              </a:lnSpc>
              <a:spcBef>
                <a:spcPts val="1200"/>
              </a:spcBef>
              <a:spcAft>
                <a:spcPts val="0"/>
              </a:spcAft>
              <a:buNone/>
            </a:pPr>
            <a:r>
              <a:rPr lang="en" sz="1700">
                <a:solidFill>
                  <a:schemeClr val="dk1"/>
                </a:solidFill>
                <a:highlight>
                  <a:srgbClr val="FFFFFF"/>
                </a:highlight>
                <a:latin typeface="Montserrat"/>
                <a:ea typeface="Montserrat"/>
                <a:cs typeface="Montserrat"/>
                <a:sym typeface="Montserrat"/>
              </a:rPr>
              <a:t>"History isn't something you look back at and say it was inevitable, it happens </a:t>
            </a:r>
            <a:r>
              <a:rPr lang="en" sz="1700" b="1">
                <a:solidFill>
                  <a:schemeClr val="dk1"/>
                </a:solidFill>
                <a:highlight>
                  <a:srgbClr val="FFFFFF"/>
                </a:highlight>
                <a:latin typeface="Montserrat"/>
                <a:ea typeface="Montserrat"/>
                <a:cs typeface="Montserrat"/>
                <a:sym typeface="Montserrat"/>
              </a:rPr>
              <a:t>because people make decisions</a:t>
            </a:r>
            <a:r>
              <a:rPr lang="en" sz="1700">
                <a:solidFill>
                  <a:schemeClr val="dk1"/>
                </a:solidFill>
                <a:highlight>
                  <a:srgbClr val="FFFFFF"/>
                </a:highlight>
                <a:latin typeface="Montserrat"/>
                <a:ea typeface="Montserrat"/>
                <a:cs typeface="Montserrat"/>
                <a:sym typeface="Montserrat"/>
              </a:rPr>
              <a:t> that are sometimes very impulsive and of the moment, but </a:t>
            </a:r>
            <a:r>
              <a:rPr lang="en" sz="1700" b="1">
                <a:solidFill>
                  <a:schemeClr val="dk1"/>
                </a:solidFill>
                <a:highlight>
                  <a:srgbClr val="FFFFFF"/>
                </a:highlight>
                <a:latin typeface="Montserrat"/>
                <a:ea typeface="Montserrat"/>
                <a:cs typeface="Montserrat"/>
                <a:sym typeface="Montserrat"/>
              </a:rPr>
              <a:t>those moments are cumulative realities.</a:t>
            </a:r>
            <a:r>
              <a:rPr lang="en" sz="1700">
                <a:solidFill>
                  <a:schemeClr val="dk1"/>
                </a:solidFill>
                <a:highlight>
                  <a:srgbClr val="FFFFFF"/>
                </a:highlight>
                <a:latin typeface="Montserrat"/>
                <a:ea typeface="Montserrat"/>
                <a:cs typeface="Montserrat"/>
                <a:sym typeface="Montserrat"/>
              </a:rPr>
              <a:t>" </a:t>
            </a:r>
            <a:endParaRPr sz="1700">
              <a:solidFill>
                <a:schemeClr val="dk1"/>
              </a:solidFill>
              <a:highlight>
                <a:srgbClr val="FFFFFF"/>
              </a:highlight>
              <a:latin typeface="Montserrat"/>
              <a:ea typeface="Montserrat"/>
              <a:cs typeface="Montserrat"/>
              <a:sym typeface="Montserrat"/>
            </a:endParaRPr>
          </a:p>
          <a:p>
            <a:pPr marL="457200" lvl="0" indent="0" algn="l" rtl="0">
              <a:lnSpc>
                <a:spcPct val="130000"/>
              </a:lnSpc>
              <a:spcBef>
                <a:spcPts val="1200"/>
              </a:spcBef>
              <a:spcAft>
                <a:spcPts val="200"/>
              </a:spcAft>
              <a:buNone/>
            </a:pPr>
            <a:r>
              <a:rPr lang="en" sz="1700" i="1">
                <a:solidFill>
                  <a:schemeClr val="dk1"/>
                </a:solidFill>
                <a:highlight>
                  <a:srgbClr val="FFFFFF"/>
                </a:highlight>
                <a:latin typeface="Montserrat"/>
                <a:ea typeface="Montserrat"/>
                <a:cs typeface="Montserrat"/>
                <a:sym typeface="Montserrat"/>
              </a:rPr>
              <a:t>-Marsha P. Johnson</a:t>
            </a:r>
            <a:endParaRPr sz="1700" i="1">
              <a:solidFill>
                <a:schemeClr val="dk1"/>
              </a:solidFill>
              <a:highlight>
                <a:srgbClr val="FFFFFF"/>
              </a:highlight>
              <a:latin typeface="Montserrat"/>
              <a:ea typeface="Montserrat"/>
              <a:cs typeface="Montserrat"/>
              <a:sym typeface="Montserrat"/>
            </a:endParaRPr>
          </a:p>
        </p:txBody>
      </p:sp>
      <p:pic>
        <p:nvPicPr>
          <p:cNvPr id="748" name="Google Shape;748;p121"/>
          <p:cNvPicPr preferRelativeResize="0"/>
          <p:nvPr/>
        </p:nvPicPr>
        <p:blipFill>
          <a:blip r:embed="rId3">
            <a:alphaModFix/>
          </a:blip>
          <a:stretch>
            <a:fillRect/>
          </a:stretch>
        </p:blipFill>
        <p:spPr>
          <a:xfrm>
            <a:off x="4516349" y="221416"/>
            <a:ext cx="4207599" cy="4134400"/>
          </a:xfrm>
          <a:prstGeom prst="rect">
            <a:avLst/>
          </a:prstGeom>
          <a:noFill/>
          <a:ln>
            <a:noFill/>
          </a:ln>
        </p:spPr>
      </p:pic>
      <p:sp>
        <p:nvSpPr>
          <p:cNvPr id="749" name="Google Shape;749;p121"/>
          <p:cNvSpPr txBox="1"/>
          <p:nvPr/>
        </p:nvSpPr>
        <p:spPr>
          <a:xfrm>
            <a:off x="3991500" y="4143375"/>
            <a:ext cx="2512200" cy="411900"/>
          </a:xfrm>
          <a:prstGeom prst="rect">
            <a:avLst/>
          </a:prstGeom>
          <a:noFill/>
          <a:ln>
            <a:noFill/>
          </a:ln>
        </p:spPr>
        <p:txBody>
          <a:bodyPr spcFirstLastPara="1" wrap="square" lIns="91425" tIns="91425" rIns="91425" bIns="91425" anchor="t" anchorCtr="0">
            <a:noAutofit/>
          </a:bodyPr>
          <a:lstStyle/>
          <a:p>
            <a:pPr marL="457200" lvl="0" indent="0" algn="l" rtl="0">
              <a:lnSpc>
                <a:spcPct val="130000"/>
              </a:lnSpc>
              <a:spcBef>
                <a:spcPts val="1200"/>
              </a:spcBef>
              <a:spcAft>
                <a:spcPts val="200"/>
              </a:spcAft>
              <a:buNone/>
            </a:pPr>
            <a:r>
              <a:rPr lang="en" sz="800">
                <a:solidFill>
                  <a:schemeClr val="dk1"/>
                </a:solidFill>
                <a:highlight>
                  <a:srgbClr val="FFFFFF"/>
                </a:highlight>
                <a:latin typeface="Georgia"/>
                <a:ea typeface="Georgia"/>
                <a:cs typeface="Georgia"/>
                <a:sym typeface="Georgia"/>
              </a:rPr>
              <a:t>Artist: @robertojunior.me</a:t>
            </a:r>
            <a:endParaRPr sz="800">
              <a:solidFill>
                <a:schemeClr val="dk1"/>
              </a:solidFill>
              <a:highlight>
                <a:srgbClr val="FFFFFF"/>
              </a:highlight>
              <a:latin typeface="Georgia"/>
              <a:ea typeface="Georgia"/>
              <a:cs typeface="Georgia"/>
              <a:sym typeface="Georgia"/>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p166"/>
          <p:cNvSpPr txBox="1">
            <a:spLocks noGrp="1"/>
          </p:cNvSpPr>
          <p:nvPr>
            <p:ph type="title"/>
          </p:nvPr>
        </p:nvSpPr>
        <p:spPr>
          <a:xfrm>
            <a:off x="1396450" y="225225"/>
            <a:ext cx="7218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740"/>
              <a:t>What EO Does - Economic Engines</a:t>
            </a:r>
            <a:endParaRPr sz="2740"/>
          </a:p>
          <a:p>
            <a:pPr marL="0" lvl="0" indent="0" algn="l" rtl="0">
              <a:spcBef>
                <a:spcPts val="0"/>
              </a:spcBef>
              <a:spcAft>
                <a:spcPts val="0"/>
              </a:spcAft>
              <a:buSzPts val="990"/>
              <a:buNone/>
            </a:pPr>
            <a:endParaRPr sz="2740"/>
          </a:p>
          <a:p>
            <a:pPr marL="0" lvl="0" indent="0" algn="l" rtl="0">
              <a:spcBef>
                <a:spcPts val="0"/>
              </a:spcBef>
              <a:spcAft>
                <a:spcPts val="0"/>
              </a:spcAft>
              <a:buSzPts val="990"/>
              <a:buNone/>
            </a:pPr>
            <a:endParaRPr sz="2740"/>
          </a:p>
          <a:p>
            <a:pPr marL="0" lvl="0" indent="0" algn="l" rtl="0">
              <a:spcBef>
                <a:spcPts val="0"/>
              </a:spcBef>
              <a:spcAft>
                <a:spcPts val="0"/>
              </a:spcAft>
              <a:buSzPts val="990"/>
              <a:buNone/>
            </a:pPr>
            <a:endParaRPr sz="2740"/>
          </a:p>
        </p:txBody>
      </p:sp>
      <p:pic>
        <p:nvPicPr>
          <p:cNvPr id="1058" name="Google Shape;1058;p166"/>
          <p:cNvPicPr preferRelativeResize="0"/>
          <p:nvPr/>
        </p:nvPicPr>
        <p:blipFill>
          <a:blip r:embed="rId3">
            <a:alphaModFix/>
          </a:blip>
          <a:stretch>
            <a:fillRect/>
          </a:stretch>
        </p:blipFill>
        <p:spPr>
          <a:xfrm>
            <a:off x="3785001" y="738525"/>
            <a:ext cx="2029400" cy="1392525"/>
          </a:xfrm>
          <a:prstGeom prst="rect">
            <a:avLst/>
          </a:prstGeom>
          <a:noFill/>
          <a:ln>
            <a:noFill/>
          </a:ln>
        </p:spPr>
      </p:pic>
      <p:pic>
        <p:nvPicPr>
          <p:cNvPr id="1059" name="Google Shape;1059;p166"/>
          <p:cNvPicPr preferRelativeResize="0"/>
          <p:nvPr/>
        </p:nvPicPr>
        <p:blipFill>
          <a:blip r:embed="rId4">
            <a:alphaModFix/>
          </a:blip>
          <a:stretch>
            <a:fillRect/>
          </a:stretch>
        </p:blipFill>
        <p:spPr>
          <a:xfrm>
            <a:off x="3466200" y="2219325"/>
            <a:ext cx="2667000" cy="1714500"/>
          </a:xfrm>
          <a:prstGeom prst="rect">
            <a:avLst/>
          </a:prstGeom>
          <a:noFill/>
          <a:ln>
            <a:noFill/>
          </a:ln>
        </p:spPr>
      </p:pic>
      <p:pic>
        <p:nvPicPr>
          <p:cNvPr id="1060" name="Google Shape;1060;p166"/>
          <p:cNvPicPr preferRelativeResize="0"/>
          <p:nvPr/>
        </p:nvPicPr>
        <p:blipFill>
          <a:blip r:embed="rId5">
            <a:alphaModFix/>
          </a:blip>
          <a:stretch>
            <a:fillRect/>
          </a:stretch>
        </p:blipFill>
        <p:spPr>
          <a:xfrm>
            <a:off x="1701775" y="3872400"/>
            <a:ext cx="2870223" cy="1169350"/>
          </a:xfrm>
          <a:prstGeom prst="rect">
            <a:avLst/>
          </a:prstGeom>
          <a:noFill/>
          <a:ln>
            <a:noFill/>
          </a:ln>
        </p:spPr>
      </p:pic>
      <p:pic>
        <p:nvPicPr>
          <p:cNvPr id="1061" name="Google Shape;1061;p166"/>
          <p:cNvPicPr preferRelativeResize="0"/>
          <p:nvPr/>
        </p:nvPicPr>
        <p:blipFill>
          <a:blip r:embed="rId6">
            <a:alphaModFix/>
          </a:blip>
          <a:stretch>
            <a:fillRect/>
          </a:stretch>
        </p:blipFill>
        <p:spPr>
          <a:xfrm>
            <a:off x="6725475" y="2058700"/>
            <a:ext cx="1676400" cy="2724150"/>
          </a:xfrm>
          <a:prstGeom prst="rect">
            <a:avLst/>
          </a:prstGeom>
          <a:noFill/>
          <a:ln>
            <a:noFill/>
          </a:ln>
        </p:spPr>
      </p:pic>
      <p:pic>
        <p:nvPicPr>
          <p:cNvPr id="1062" name="Google Shape;1062;p166"/>
          <p:cNvPicPr preferRelativeResize="0"/>
          <p:nvPr/>
        </p:nvPicPr>
        <p:blipFill>
          <a:blip r:embed="rId7">
            <a:alphaModFix/>
          </a:blip>
          <a:stretch>
            <a:fillRect/>
          </a:stretch>
        </p:blipFill>
        <p:spPr>
          <a:xfrm>
            <a:off x="1763675" y="981025"/>
            <a:ext cx="1110250" cy="2543073"/>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p167"/>
          <p:cNvSpPr txBox="1">
            <a:spLocks noGrp="1"/>
          </p:cNvSpPr>
          <p:nvPr>
            <p:ph type="title"/>
          </p:nvPr>
        </p:nvSpPr>
        <p:spPr>
          <a:xfrm>
            <a:off x="1451425" y="239075"/>
            <a:ext cx="6676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Local Governments, agencies, &amp; Advocacy Groups </a:t>
            </a:r>
            <a:endParaRPr/>
          </a:p>
        </p:txBody>
      </p:sp>
      <p:sp>
        <p:nvSpPr>
          <p:cNvPr id="1068" name="Google Shape;1068;p167"/>
          <p:cNvSpPr txBox="1">
            <a:spLocks noGrp="1"/>
          </p:cNvSpPr>
          <p:nvPr>
            <p:ph type="subTitle" idx="1"/>
          </p:nvPr>
        </p:nvSpPr>
        <p:spPr>
          <a:xfrm>
            <a:off x="1511725" y="1433275"/>
            <a:ext cx="6342600" cy="34707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1200"/>
              </a:spcBef>
              <a:spcAft>
                <a:spcPts val="0"/>
              </a:spcAft>
              <a:buClr>
                <a:schemeClr val="dk1"/>
              </a:buClr>
              <a:buSzPts val="1400"/>
              <a:buChar char="●"/>
            </a:pPr>
            <a:r>
              <a:rPr lang="en" sz="1400" b="1">
                <a:solidFill>
                  <a:schemeClr val="dk1"/>
                </a:solidFill>
              </a:rPr>
              <a:t>Preemption!</a:t>
            </a:r>
            <a:endParaRPr sz="1400" b="1">
              <a:solidFill>
                <a:schemeClr val="dk1"/>
              </a:solidFill>
            </a:endParaRPr>
          </a:p>
          <a:p>
            <a:pPr marL="457200" lvl="0" indent="-317500" algn="l" rtl="0">
              <a:lnSpc>
                <a:spcPct val="115000"/>
              </a:lnSpc>
              <a:spcBef>
                <a:spcPts val="0"/>
              </a:spcBef>
              <a:spcAft>
                <a:spcPts val="0"/>
              </a:spcAft>
              <a:buClr>
                <a:schemeClr val="dk1"/>
              </a:buClr>
              <a:buSzPts val="1400"/>
              <a:buFont typeface="Montserrat"/>
              <a:buChar char="●"/>
            </a:pPr>
            <a:r>
              <a:rPr lang="en" sz="1400">
                <a:solidFill>
                  <a:schemeClr val="dk1"/>
                </a:solidFill>
                <a:latin typeface="Montserrat"/>
                <a:ea typeface="Montserrat"/>
                <a:cs typeface="Montserrat"/>
                <a:sym typeface="Montserrat"/>
              </a:rPr>
              <a:t>City councils, ma</a:t>
            </a:r>
            <a:r>
              <a:rPr lang="en" sz="1400">
                <a:solidFill>
                  <a:schemeClr val="dk1"/>
                </a:solidFill>
              </a:rPr>
              <a:t>yors: </a:t>
            </a:r>
            <a:endParaRPr sz="1400">
              <a:solidFill>
                <a:schemeClr val="dk1"/>
              </a:solidFill>
            </a:endParaRPr>
          </a:p>
          <a:p>
            <a:pPr marL="914400" lvl="1" indent="-317500" algn="l" rtl="0">
              <a:lnSpc>
                <a:spcPct val="115000"/>
              </a:lnSpc>
              <a:spcBef>
                <a:spcPts val="0"/>
              </a:spcBef>
              <a:spcAft>
                <a:spcPts val="0"/>
              </a:spcAft>
              <a:buClr>
                <a:schemeClr val="dk1"/>
              </a:buClr>
              <a:buSzPts val="1400"/>
              <a:buFont typeface="Montserrat"/>
              <a:buChar char="○"/>
            </a:pPr>
            <a:r>
              <a:rPr lang="en" sz="1400">
                <a:solidFill>
                  <a:schemeClr val="dk1"/>
                </a:solidFill>
              </a:rPr>
              <a:t>Statements and resolutions for/against statehouse bills</a:t>
            </a:r>
            <a:endParaRPr sz="1400">
              <a:solidFill>
                <a:schemeClr val="dk1"/>
              </a:solidFill>
              <a:latin typeface="Montserrat"/>
              <a:ea typeface="Montserrat"/>
              <a:cs typeface="Montserrat"/>
              <a:sym typeface="Montserrat"/>
            </a:endParaRPr>
          </a:p>
          <a:p>
            <a:pPr marL="1371600" lvl="2" indent="-317500" algn="l" rtl="0">
              <a:lnSpc>
                <a:spcPct val="115000"/>
              </a:lnSpc>
              <a:spcBef>
                <a:spcPts val="0"/>
              </a:spcBef>
              <a:spcAft>
                <a:spcPts val="0"/>
              </a:spcAft>
              <a:buClr>
                <a:schemeClr val="accent1"/>
              </a:buClr>
              <a:buSzPts val="1400"/>
              <a:buFont typeface="Montserrat"/>
              <a:buChar char="■"/>
            </a:pPr>
            <a:r>
              <a:rPr lang="en" sz="1400" u="sng">
                <a:solidFill>
                  <a:schemeClr val="accent1"/>
                </a:solidFill>
                <a:latin typeface="Montserrat"/>
                <a:ea typeface="Montserrat"/>
                <a:cs typeface="Montserrat"/>
                <a:sym typeface="Montserrat"/>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Cincinnati</a:t>
            </a:r>
            <a:r>
              <a:rPr lang="en" sz="1400">
                <a:solidFill>
                  <a:schemeClr val="accent1"/>
                </a:solidFill>
                <a:latin typeface="Montserrat"/>
                <a:ea typeface="Montserrat"/>
                <a:cs typeface="Montserrat"/>
                <a:sym typeface="Montserrat"/>
              </a:rPr>
              <a:t> ; </a:t>
            </a:r>
            <a:r>
              <a:rPr lang="en" sz="1400" u="sng">
                <a:solidFill>
                  <a:schemeClr val="accent1"/>
                </a:solidFill>
                <a:latin typeface="Montserrat"/>
                <a:ea typeface="Montserrat"/>
                <a:cs typeface="Montserrat"/>
                <a:sym typeface="Montserrat"/>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Columbus</a:t>
            </a:r>
            <a:r>
              <a:rPr lang="en" sz="1400">
                <a:solidFill>
                  <a:schemeClr val="accent1"/>
                </a:solidFill>
                <a:latin typeface="Montserrat"/>
                <a:ea typeface="Montserrat"/>
                <a:cs typeface="Montserrat"/>
                <a:sym typeface="Montserrat"/>
              </a:rPr>
              <a:t> ; </a:t>
            </a:r>
            <a:r>
              <a:rPr lang="en" sz="1400" u="sng">
                <a:solidFill>
                  <a:schemeClr val="accent1"/>
                </a:solidFill>
                <a:latin typeface="Montserrat"/>
                <a:ea typeface="Montserrat"/>
                <a:cs typeface="Montserrat"/>
                <a:sym typeface="Montserrat"/>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Akron</a:t>
            </a:r>
            <a:r>
              <a:rPr lang="en" sz="1400">
                <a:solidFill>
                  <a:schemeClr val="accent1"/>
                </a:solidFill>
                <a:latin typeface="Montserrat"/>
                <a:ea typeface="Montserrat"/>
                <a:cs typeface="Montserrat"/>
                <a:sym typeface="Montserrat"/>
              </a:rPr>
              <a:t> - </a:t>
            </a:r>
            <a:r>
              <a:rPr lang="en" sz="1400" u="sng">
                <a:solidFill>
                  <a:schemeClr val="accent1"/>
                </a:solidFill>
                <a:latin typeface="Montserrat"/>
                <a:ea typeface="Montserrat"/>
                <a:cs typeface="Montserrat"/>
                <a:sym typeface="Montserrat"/>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Resolution Text</a:t>
            </a:r>
            <a:endParaRPr sz="140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a:solidFill>
                  <a:schemeClr val="dk1"/>
                </a:solidFill>
              </a:rPr>
              <a:t>Local School boards</a:t>
            </a:r>
            <a:endParaRPr sz="140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a:solidFill>
                  <a:schemeClr val="dk1"/>
                </a:solidFill>
              </a:rPr>
              <a:t>Local advocacy organizations</a:t>
            </a:r>
            <a:endParaRPr sz="1400">
              <a:solidFill>
                <a:schemeClr val="dk1"/>
              </a:solidFill>
            </a:endParaRPr>
          </a:p>
        </p:txBody>
      </p:sp>
      <p:pic>
        <p:nvPicPr>
          <p:cNvPr id="1069" name="Google Shape;1069;p167"/>
          <p:cNvPicPr preferRelativeResize="0"/>
          <p:nvPr/>
        </p:nvPicPr>
        <p:blipFill>
          <a:blip r:embed="rId7">
            <a:alphaModFix/>
          </a:blip>
          <a:stretch>
            <a:fillRect/>
          </a:stretch>
        </p:blipFill>
        <p:spPr>
          <a:xfrm>
            <a:off x="5320852" y="2840452"/>
            <a:ext cx="3505500" cy="1803150"/>
          </a:xfrm>
          <a:prstGeom prst="rect">
            <a:avLst/>
          </a:prstGeom>
          <a:noFill/>
          <a:ln>
            <a:noFill/>
          </a:ln>
        </p:spPr>
      </p:pic>
      <p:pic>
        <p:nvPicPr>
          <p:cNvPr id="1070" name="Google Shape;1070;p167"/>
          <p:cNvPicPr preferRelativeResize="0"/>
          <p:nvPr/>
        </p:nvPicPr>
        <p:blipFill>
          <a:blip r:embed="rId8">
            <a:alphaModFix/>
          </a:blip>
          <a:stretch>
            <a:fillRect/>
          </a:stretch>
        </p:blipFill>
        <p:spPr>
          <a:xfrm>
            <a:off x="2358013" y="3392200"/>
            <a:ext cx="2828925" cy="16192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p168"/>
          <p:cNvSpPr txBox="1">
            <a:spLocks noGrp="1"/>
          </p:cNvSpPr>
          <p:nvPr>
            <p:ph type="title"/>
          </p:nvPr>
        </p:nvSpPr>
        <p:spPr>
          <a:xfrm>
            <a:off x="1451425" y="239075"/>
            <a:ext cx="6676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Religious Organizations and People of Faith</a:t>
            </a:r>
            <a:endParaRPr/>
          </a:p>
        </p:txBody>
      </p:sp>
      <p:sp>
        <p:nvSpPr>
          <p:cNvPr id="1076" name="Google Shape;1076;p168"/>
          <p:cNvSpPr txBox="1">
            <a:spLocks noGrp="1"/>
          </p:cNvSpPr>
          <p:nvPr>
            <p:ph type="subTitle" idx="1"/>
          </p:nvPr>
        </p:nvSpPr>
        <p:spPr>
          <a:xfrm>
            <a:off x="1511725" y="1433275"/>
            <a:ext cx="5305200" cy="34707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1200"/>
              </a:spcBef>
              <a:spcAft>
                <a:spcPts val="0"/>
              </a:spcAft>
              <a:buClr>
                <a:schemeClr val="dk1"/>
              </a:buClr>
              <a:buSzPts val="1400"/>
              <a:buChar char="●"/>
            </a:pPr>
            <a:r>
              <a:rPr lang="en" sz="1400" b="1">
                <a:solidFill>
                  <a:schemeClr val="dk1"/>
                </a:solidFill>
              </a:rPr>
              <a:t>Moral Authority</a:t>
            </a:r>
            <a:endParaRPr sz="1400" b="1">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a:solidFill>
                  <a:schemeClr val="dk1"/>
                </a:solidFill>
              </a:rPr>
              <a:t>Diversity across faith spectrums</a:t>
            </a:r>
            <a:endParaRPr sz="140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a:solidFill>
                  <a:schemeClr val="dk1"/>
                </a:solidFill>
              </a:rPr>
              <a:t>Disrupt the right wing narrative</a:t>
            </a:r>
            <a:endParaRPr sz="1400">
              <a:solidFill>
                <a:schemeClr val="dk1"/>
              </a:solidFill>
            </a:endParaRPr>
          </a:p>
          <a:p>
            <a:pPr marL="457200" lvl="0" indent="-317500" algn="l" rtl="0">
              <a:lnSpc>
                <a:spcPct val="115000"/>
              </a:lnSpc>
              <a:spcBef>
                <a:spcPts val="0"/>
              </a:spcBef>
              <a:spcAft>
                <a:spcPts val="0"/>
              </a:spcAft>
              <a:buClr>
                <a:schemeClr val="dk1"/>
              </a:buClr>
              <a:buSzPts val="1400"/>
              <a:buFont typeface="Montserrat"/>
              <a:buChar char="●"/>
            </a:pPr>
            <a:r>
              <a:rPr lang="en" sz="1400">
                <a:solidFill>
                  <a:schemeClr val="dk1"/>
                </a:solidFill>
              </a:rPr>
              <a:t>Ohio Faith Coalition</a:t>
            </a:r>
            <a:endParaRPr sz="140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400">
                <a:solidFill>
                  <a:schemeClr val="dk1"/>
                </a:solidFill>
              </a:rPr>
              <a:t>Example:</a:t>
            </a:r>
            <a:endParaRPr sz="1400">
              <a:solidFill>
                <a:schemeClr val="dk1"/>
              </a:solidFill>
            </a:endParaRPr>
          </a:p>
          <a:p>
            <a:pPr marL="914400" lvl="1" indent="-317500" algn="l" rtl="0">
              <a:lnSpc>
                <a:spcPct val="115000"/>
              </a:lnSpc>
              <a:spcBef>
                <a:spcPts val="0"/>
              </a:spcBef>
              <a:spcAft>
                <a:spcPts val="0"/>
              </a:spcAft>
              <a:buClr>
                <a:schemeClr val="dk1"/>
              </a:buClr>
              <a:buSzPts val="1400"/>
              <a:buChar char="○"/>
            </a:pPr>
            <a:r>
              <a:rPr lang="en" sz="1400">
                <a:solidFill>
                  <a:schemeClr val="dk1"/>
                </a:solidFill>
              </a:rPr>
              <a:t>Faith In Public Life</a:t>
            </a:r>
            <a:endParaRPr sz="1400">
              <a:solidFill>
                <a:schemeClr val="dk1"/>
              </a:solidFill>
            </a:endParaRPr>
          </a:p>
          <a:p>
            <a:pPr marL="914400" lvl="1" indent="-317500" algn="l" rtl="0">
              <a:lnSpc>
                <a:spcPct val="115000"/>
              </a:lnSpc>
              <a:spcBef>
                <a:spcPts val="0"/>
              </a:spcBef>
              <a:spcAft>
                <a:spcPts val="0"/>
              </a:spcAft>
              <a:buClr>
                <a:schemeClr val="dk1"/>
              </a:buClr>
              <a:buSzPts val="1400"/>
              <a:buChar char="○"/>
            </a:pPr>
            <a:r>
              <a:rPr lang="en" sz="1400">
                <a:solidFill>
                  <a:schemeClr val="dk1"/>
                </a:solidFill>
              </a:rPr>
              <a:t>HB 454 hearing, knew faith would be weaponized</a:t>
            </a:r>
            <a:endParaRPr sz="1400">
              <a:solidFill>
                <a:schemeClr val="dk1"/>
              </a:solidFill>
            </a:endParaRPr>
          </a:p>
          <a:p>
            <a:pPr marL="914400" lvl="1" indent="-317500" algn="l" rtl="0">
              <a:lnSpc>
                <a:spcPct val="115000"/>
              </a:lnSpc>
              <a:spcBef>
                <a:spcPts val="0"/>
              </a:spcBef>
              <a:spcAft>
                <a:spcPts val="0"/>
              </a:spcAft>
              <a:buClr>
                <a:schemeClr val="dk1"/>
              </a:buClr>
              <a:buSzPts val="1400"/>
              <a:buChar char="○"/>
            </a:pPr>
            <a:r>
              <a:rPr lang="en" sz="1400">
                <a:solidFill>
                  <a:schemeClr val="dk1"/>
                </a:solidFill>
              </a:rPr>
              <a:t>Press statement from faith organizers out the same day as the hearing to neutralize their side</a:t>
            </a:r>
            <a:endParaRPr sz="1400">
              <a:solidFill>
                <a:schemeClr val="dk1"/>
              </a:solidFill>
            </a:endParaRPr>
          </a:p>
          <a:p>
            <a:pPr marL="1371600" lvl="2" indent="-317500" algn="l" rtl="0">
              <a:lnSpc>
                <a:spcPct val="115000"/>
              </a:lnSpc>
              <a:spcBef>
                <a:spcPts val="0"/>
              </a:spcBef>
              <a:spcAft>
                <a:spcPts val="0"/>
              </a:spcAft>
              <a:buClr>
                <a:schemeClr val="dk1"/>
              </a:buClr>
              <a:buSzPts val="1400"/>
              <a:buChar char="■"/>
            </a:pPr>
            <a:r>
              <a:rPr lang="en" sz="1400">
                <a:solidFill>
                  <a:schemeClr val="dk1"/>
                </a:solidFill>
              </a:rPr>
              <a:t>Neutralized the story of “Christians vs. LGBTQ+</a:t>
            </a:r>
            <a:endParaRPr sz="1400">
              <a:solidFill>
                <a:schemeClr val="dk1"/>
              </a:solidFill>
            </a:endParaRPr>
          </a:p>
          <a:p>
            <a:pPr marL="0" lvl="0" indent="0" algn="l" rtl="0">
              <a:lnSpc>
                <a:spcPct val="115000"/>
              </a:lnSpc>
              <a:spcBef>
                <a:spcPts val="1200"/>
              </a:spcBef>
              <a:spcAft>
                <a:spcPts val="1200"/>
              </a:spcAft>
              <a:buNone/>
            </a:pPr>
            <a:endParaRPr sz="1400">
              <a:solidFill>
                <a:schemeClr val="dk1"/>
              </a:solidFill>
            </a:endParaRPr>
          </a:p>
        </p:txBody>
      </p:sp>
      <p:pic>
        <p:nvPicPr>
          <p:cNvPr id="1077" name="Google Shape;1077;p168"/>
          <p:cNvPicPr preferRelativeResize="0"/>
          <p:nvPr/>
        </p:nvPicPr>
        <p:blipFill>
          <a:blip r:embed="rId3">
            <a:alphaModFix/>
          </a:blip>
          <a:stretch>
            <a:fillRect/>
          </a:stretch>
        </p:blipFill>
        <p:spPr>
          <a:xfrm>
            <a:off x="5587475" y="964175"/>
            <a:ext cx="2022275" cy="20222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169"/>
          <p:cNvSpPr txBox="1">
            <a:spLocks noGrp="1"/>
          </p:cNvSpPr>
          <p:nvPr>
            <p:ph type="title"/>
          </p:nvPr>
        </p:nvSpPr>
        <p:spPr>
          <a:xfrm>
            <a:off x="1451425" y="239075"/>
            <a:ext cx="66765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Conduct the Orchestra!</a:t>
            </a:r>
            <a:endParaRPr/>
          </a:p>
        </p:txBody>
      </p:sp>
      <p:pic>
        <p:nvPicPr>
          <p:cNvPr id="1083" name="Google Shape;1083;p169"/>
          <p:cNvPicPr preferRelativeResize="0"/>
          <p:nvPr/>
        </p:nvPicPr>
        <p:blipFill>
          <a:blip r:embed="rId3">
            <a:alphaModFix/>
          </a:blip>
          <a:stretch>
            <a:fillRect/>
          </a:stretch>
        </p:blipFill>
        <p:spPr>
          <a:xfrm>
            <a:off x="1626350" y="1774025"/>
            <a:ext cx="1992325" cy="1595450"/>
          </a:xfrm>
          <a:prstGeom prst="rect">
            <a:avLst/>
          </a:prstGeom>
          <a:noFill/>
          <a:ln>
            <a:noFill/>
          </a:ln>
        </p:spPr>
      </p:pic>
      <p:pic>
        <p:nvPicPr>
          <p:cNvPr id="1084" name="Google Shape;1084;p169"/>
          <p:cNvPicPr preferRelativeResize="0"/>
          <p:nvPr/>
        </p:nvPicPr>
        <p:blipFill>
          <a:blip r:embed="rId4">
            <a:alphaModFix/>
          </a:blip>
          <a:stretch>
            <a:fillRect/>
          </a:stretch>
        </p:blipFill>
        <p:spPr>
          <a:xfrm>
            <a:off x="3945900" y="1440975"/>
            <a:ext cx="4539024" cy="304822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170"/>
          <p:cNvSpPr txBox="1">
            <a:spLocks noGrp="1"/>
          </p:cNvSpPr>
          <p:nvPr>
            <p:ph type="title"/>
          </p:nvPr>
        </p:nvSpPr>
        <p:spPr>
          <a:xfrm>
            <a:off x="1330675" y="583000"/>
            <a:ext cx="74379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SzPts val="990"/>
              <a:buNone/>
            </a:pPr>
            <a:r>
              <a:rPr lang="en" sz="2500"/>
              <a:t>What EO Offers Coalition Partners</a:t>
            </a:r>
            <a:endParaRPr sz="490" b="0">
              <a:latin typeface="Arial"/>
              <a:ea typeface="Arial"/>
              <a:cs typeface="Arial"/>
              <a:sym typeface="Arial"/>
            </a:endParaRPr>
          </a:p>
        </p:txBody>
      </p:sp>
      <p:sp>
        <p:nvSpPr>
          <p:cNvPr id="1090" name="Google Shape;1090;p170"/>
          <p:cNvSpPr txBox="1">
            <a:spLocks noGrp="1"/>
          </p:cNvSpPr>
          <p:nvPr>
            <p:ph type="subTitle" idx="1"/>
          </p:nvPr>
        </p:nvSpPr>
        <p:spPr>
          <a:xfrm>
            <a:off x="1588700" y="1155700"/>
            <a:ext cx="6933000" cy="3759300"/>
          </a:xfrm>
          <a:prstGeom prst="rect">
            <a:avLst/>
          </a:prstGeom>
        </p:spPr>
        <p:txBody>
          <a:bodyPr spcFirstLastPara="1" wrap="square" lIns="91425" tIns="91425" rIns="91425" bIns="91425" anchor="t" anchorCtr="0">
            <a:noAutofit/>
          </a:bodyPr>
          <a:lstStyle/>
          <a:p>
            <a:pPr marL="457200" lvl="0" indent="-331311" algn="l" rtl="0">
              <a:lnSpc>
                <a:spcPct val="100000"/>
              </a:lnSpc>
              <a:spcBef>
                <a:spcPts val="1200"/>
              </a:spcBef>
              <a:spcAft>
                <a:spcPts val="0"/>
              </a:spcAft>
              <a:buClr>
                <a:schemeClr val="dk1"/>
              </a:buClr>
              <a:buSzPts val="1617"/>
              <a:buChar char="●"/>
            </a:pPr>
            <a:r>
              <a:rPr lang="en" sz="1617" b="1">
                <a:solidFill>
                  <a:schemeClr val="dk1"/>
                </a:solidFill>
              </a:rPr>
              <a:t>Orchestration!</a:t>
            </a:r>
            <a:endParaRPr sz="1617" b="1">
              <a:solidFill>
                <a:schemeClr val="dk1"/>
              </a:solidFill>
            </a:endParaRPr>
          </a:p>
          <a:p>
            <a:pPr marL="457200" lvl="0" indent="-331311" algn="l" rtl="0">
              <a:lnSpc>
                <a:spcPct val="100000"/>
              </a:lnSpc>
              <a:spcBef>
                <a:spcPts val="0"/>
              </a:spcBef>
              <a:spcAft>
                <a:spcPts val="0"/>
              </a:spcAft>
              <a:buClr>
                <a:schemeClr val="dk1"/>
              </a:buClr>
              <a:buSzPts val="1617"/>
              <a:buChar char="●"/>
            </a:pPr>
            <a:r>
              <a:rPr lang="en" sz="1617" b="1">
                <a:solidFill>
                  <a:schemeClr val="dk1"/>
                </a:solidFill>
              </a:rPr>
              <a:t>Updated Information: </a:t>
            </a:r>
            <a:r>
              <a:rPr lang="en" sz="1617" u="sng">
                <a:solidFill>
                  <a:schemeClr val="hlink"/>
                </a:solidFill>
                <a:hlinkClick r:id="rId3"/>
              </a:rPr>
              <a:t>Sign up for our email list</a:t>
            </a:r>
            <a:r>
              <a:rPr lang="en" sz="1617">
                <a:solidFill>
                  <a:schemeClr val="dk1"/>
                </a:solidFill>
              </a:rPr>
              <a:t> &amp; follow us on social media </a:t>
            </a:r>
            <a:endParaRPr sz="1617">
              <a:solidFill>
                <a:schemeClr val="dk1"/>
              </a:solidFill>
            </a:endParaRPr>
          </a:p>
          <a:p>
            <a:pPr marL="914400" lvl="1" indent="-331311" algn="l" rtl="0">
              <a:lnSpc>
                <a:spcPct val="100000"/>
              </a:lnSpc>
              <a:spcBef>
                <a:spcPts val="0"/>
              </a:spcBef>
              <a:spcAft>
                <a:spcPts val="0"/>
              </a:spcAft>
              <a:buClr>
                <a:schemeClr val="dk1"/>
              </a:buClr>
              <a:buSzPts val="1617"/>
              <a:buFont typeface="Montserrat"/>
              <a:buChar char="○"/>
            </a:pPr>
            <a:r>
              <a:rPr lang="en" sz="1617">
                <a:solidFill>
                  <a:schemeClr val="dk1"/>
                </a:solidFill>
                <a:latin typeface="Montserrat"/>
                <a:ea typeface="Montserrat"/>
                <a:cs typeface="Montserrat"/>
                <a:sym typeface="Montserrat"/>
              </a:rPr>
              <a:t>Talking Points</a:t>
            </a:r>
            <a:endParaRPr sz="1617">
              <a:solidFill>
                <a:schemeClr val="dk1"/>
              </a:solidFill>
              <a:latin typeface="Montserrat"/>
              <a:ea typeface="Montserrat"/>
              <a:cs typeface="Montserrat"/>
              <a:sym typeface="Montserrat"/>
            </a:endParaRPr>
          </a:p>
          <a:p>
            <a:pPr marL="914400" lvl="1" indent="-331311" algn="l" rtl="0">
              <a:lnSpc>
                <a:spcPct val="100000"/>
              </a:lnSpc>
              <a:spcBef>
                <a:spcPts val="0"/>
              </a:spcBef>
              <a:spcAft>
                <a:spcPts val="0"/>
              </a:spcAft>
              <a:buClr>
                <a:schemeClr val="dk1"/>
              </a:buClr>
              <a:buSzPts val="1617"/>
              <a:buFont typeface="Montserrat"/>
              <a:buChar char="○"/>
            </a:pPr>
            <a:r>
              <a:rPr lang="en" sz="1617">
                <a:solidFill>
                  <a:schemeClr val="dk1"/>
                </a:solidFill>
                <a:latin typeface="Montserrat"/>
                <a:ea typeface="Montserrat"/>
                <a:cs typeface="Montserrat"/>
                <a:sym typeface="Montserrat"/>
              </a:rPr>
              <a:t>Action Alerts </a:t>
            </a:r>
            <a:endParaRPr sz="1617">
              <a:solidFill>
                <a:schemeClr val="dk1"/>
              </a:solidFill>
              <a:latin typeface="Montserrat"/>
              <a:ea typeface="Montserrat"/>
              <a:cs typeface="Montserrat"/>
              <a:sym typeface="Montserrat"/>
            </a:endParaRPr>
          </a:p>
          <a:p>
            <a:pPr marL="457200" lvl="0" indent="-331311" algn="l" rtl="0">
              <a:lnSpc>
                <a:spcPct val="100000"/>
              </a:lnSpc>
              <a:spcBef>
                <a:spcPts val="0"/>
              </a:spcBef>
              <a:spcAft>
                <a:spcPts val="0"/>
              </a:spcAft>
              <a:buClr>
                <a:schemeClr val="dk1"/>
              </a:buClr>
              <a:buSzPts val="1617"/>
              <a:buChar char="●"/>
            </a:pPr>
            <a:r>
              <a:rPr lang="en" sz="1617" b="1">
                <a:solidFill>
                  <a:schemeClr val="dk1"/>
                </a:solidFill>
              </a:rPr>
              <a:t>Rapid Response:</a:t>
            </a:r>
            <a:r>
              <a:rPr lang="en" sz="1617">
                <a:solidFill>
                  <a:schemeClr val="dk1"/>
                </a:solidFill>
              </a:rPr>
              <a:t> Look to us for hearing information and next steps.</a:t>
            </a:r>
            <a:endParaRPr sz="1717">
              <a:solidFill>
                <a:schemeClr val="dk1"/>
              </a:solidFill>
            </a:endParaRPr>
          </a:p>
          <a:p>
            <a:pPr marL="457200" lvl="0" indent="-331311" algn="l" rtl="0">
              <a:lnSpc>
                <a:spcPct val="100000"/>
              </a:lnSpc>
              <a:spcBef>
                <a:spcPts val="0"/>
              </a:spcBef>
              <a:spcAft>
                <a:spcPts val="0"/>
              </a:spcAft>
              <a:buClr>
                <a:schemeClr val="dk1"/>
              </a:buClr>
              <a:buSzPts val="1617"/>
              <a:buChar char="●"/>
            </a:pPr>
            <a:r>
              <a:rPr lang="en" sz="1617" b="1">
                <a:solidFill>
                  <a:schemeClr val="dk1"/>
                </a:solidFill>
              </a:rPr>
              <a:t>Trainings</a:t>
            </a:r>
            <a:r>
              <a:rPr lang="en" sz="1617">
                <a:solidFill>
                  <a:schemeClr val="dk1"/>
                </a:solidFill>
              </a:rPr>
              <a:t> on the Leg Process, Testimony, and Advocacy (Upcoming!)</a:t>
            </a:r>
            <a:endParaRPr sz="1617">
              <a:solidFill>
                <a:schemeClr val="dk1"/>
              </a:solidFill>
            </a:endParaRPr>
          </a:p>
          <a:p>
            <a:pPr marL="914400" lvl="1" indent="-331311" algn="l" rtl="0">
              <a:lnSpc>
                <a:spcPct val="100000"/>
              </a:lnSpc>
              <a:spcBef>
                <a:spcPts val="0"/>
              </a:spcBef>
              <a:spcAft>
                <a:spcPts val="0"/>
              </a:spcAft>
              <a:buClr>
                <a:schemeClr val="dk1"/>
              </a:buClr>
              <a:buSzPts val="1617"/>
              <a:buFont typeface="Montserrat"/>
              <a:buChar char="○"/>
            </a:pPr>
            <a:r>
              <a:rPr lang="en" sz="1617">
                <a:solidFill>
                  <a:schemeClr val="dk1"/>
                </a:solidFill>
                <a:latin typeface="Montserrat"/>
                <a:ea typeface="Montserrat"/>
                <a:cs typeface="Montserrat"/>
                <a:sym typeface="Montserrat"/>
              </a:rPr>
              <a:t>The Ohio Legislature 101</a:t>
            </a:r>
            <a:endParaRPr sz="1617">
              <a:solidFill>
                <a:schemeClr val="dk1"/>
              </a:solidFill>
              <a:latin typeface="Montserrat"/>
              <a:ea typeface="Montserrat"/>
              <a:cs typeface="Montserrat"/>
              <a:sym typeface="Montserrat"/>
            </a:endParaRPr>
          </a:p>
          <a:p>
            <a:pPr marL="914400" lvl="1" indent="-331311" algn="l" rtl="0">
              <a:lnSpc>
                <a:spcPct val="100000"/>
              </a:lnSpc>
              <a:spcBef>
                <a:spcPts val="0"/>
              </a:spcBef>
              <a:spcAft>
                <a:spcPts val="0"/>
              </a:spcAft>
              <a:buClr>
                <a:schemeClr val="dk1"/>
              </a:buClr>
              <a:buSzPts val="1617"/>
              <a:buFont typeface="Montserrat"/>
              <a:buChar char="○"/>
            </a:pPr>
            <a:r>
              <a:rPr lang="en" sz="1617">
                <a:solidFill>
                  <a:schemeClr val="dk1"/>
                </a:solidFill>
                <a:latin typeface="Montserrat"/>
                <a:ea typeface="Montserrat"/>
                <a:cs typeface="Montserrat"/>
                <a:sym typeface="Montserrat"/>
              </a:rPr>
              <a:t>Writing Testimony Training </a:t>
            </a:r>
            <a:endParaRPr sz="1617">
              <a:solidFill>
                <a:schemeClr val="dk1"/>
              </a:solidFill>
              <a:latin typeface="Montserrat"/>
              <a:ea typeface="Montserrat"/>
              <a:cs typeface="Montserrat"/>
              <a:sym typeface="Montserrat"/>
            </a:endParaRPr>
          </a:p>
          <a:p>
            <a:pPr marL="914400" lvl="1" indent="-331311" algn="l" rtl="0">
              <a:lnSpc>
                <a:spcPct val="100000"/>
              </a:lnSpc>
              <a:spcBef>
                <a:spcPts val="0"/>
              </a:spcBef>
              <a:spcAft>
                <a:spcPts val="0"/>
              </a:spcAft>
              <a:buClr>
                <a:schemeClr val="dk1"/>
              </a:buClr>
              <a:buSzPts val="1617"/>
              <a:buFont typeface="Montserrat"/>
              <a:buChar char="○"/>
            </a:pPr>
            <a:r>
              <a:rPr lang="en" sz="1617">
                <a:solidFill>
                  <a:schemeClr val="dk1"/>
                </a:solidFill>
                <a:latin typeface="Montserrat"/>
                <a:ea typeface="Montserrat"/>
                <a:cs typeface="Montserrat"/>
                <a:sym typeface="Montserrat"/>
              </a:rPr>
              <a:t>Meeting with A Lawmaker Training </a:t>
            </a:r>
            <a:endParaRPr sz="1617">
              <a:solidFill>
                <a:schemeClr val="dk1"/>
              </a:solidFill>
              <a:latin typeface="Montserrat"/>
              <a:ea typeface="Montserrat"/>
              <a:cs typeface="Montserrat"/>
              <a:sym typeface="Montserrat"/>
            </a:endParaRPr>
          </a:p>
          <a:p>
            <a:pPr marL="457200" lvl="0" indent="-331311" algn="l" rtl="0">
              <a:lnSpc>
                <a:spcPct val="100000"/>
              </a:lnSpc>
              <a:spcBef>
                <a:spcPts val="0"/>
              </a:spcBef>
              <a:spcAft>
                <a:spcPts val="0"/>
              </a:spcAft>
              <a:buClr>
                <a:schemeClr val="dk1"/>
              </a:buClr>
              <a:buSzPts val="1617"/>
              <a:buChar char="●"/>
            </a:pPr>
            <a:r>
              <a:rPr lang="en" sz="1617" b="1">
                <a:solidFill>
                  <a:schemeClr val="dk1"/>
                </a:solidFill>
              </a:rPr>
              <a:t>Assistance Placing </a:t>
            </a:r>
            <a:r>
              <a:rPr lang="en" sz="1617">
                <a:solidFill>
                  <a:schemeClr val="dk1"/>
                </a:solidFill>
              </a:rPr>
              <a:t>Opinion Articles or Letters to the Editor</a:t>
            </a:r>
            <a:endParaRPr sz="1617">
              <a:solidFill>
                <a:schemeClr val="dk1"/>
              </a:solidFill>
            </a:endParaRPr>
          </a:p>
          <a:p>
            <a:pPr marL="914400" lvl="1" indent="-331311" algn="l" rtl="0">
              <a:lnSpc>
                <a:spcPct val="100000"/>
              </a:lnSpc>
              <a:spcBef>
                <a:spcPts val="0"/>
              </a:spcBef>
              <a:spcAft>
                <a:spcPts val="0"/>
              </a:spcAft>
              <a:buClr>
                <a:schemeClr val="dk1"/>
              </a:buClr>
              <a:buSzPts val="1617"/>
              <a:buFont typeface="Montserrat"/>
              <a:buChar char="○"/>
            </a:pPr>
            <a:r>
              <a:rPr lang="en" sz="1617">
                <a:solidFill>
                  <a:schemeClr val="dk1"/>
                </a:solidFill>
                <a:latin typeface="Montserrat"/>
                <a:ea typeface="Montserrat"/>
                <a:cs typeface="Montserrat"/>
                <a:sym typeface="Montserrat"/>
              </a:rPr>
              <a:t>Get one accepted? Let us know! </a:t>
            </a:r>
            <a:endParaRPr sz="1617">
              <a:solidFill>
                <a:schemeClr val="dk1"/>
              </a:solidFill>
              <a:latin typeface="Montserrat"/>
              <a:ea typeface="Montserrat"/>
              <a:cs typeface="Montserrat"/>
              <a:sym typeface="Montserra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171"/>
          <p:cNvSpPr txBox="1">
            <a:spLocks noGrp="1"/>
          </p:cNvSpPr>
          <p:nvPr>
            <p:ph type="title"/>
          </p:nvPr>
        </p:nvSpPr>
        <p:spPr>
          <a:xfrm>
            <a:off x="1362600" y="116275"/>
            <a:ext cx="7193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740"/>
              <a:t>Advocacy </a:t>
            </a:r>
            <a:r>
              <a:rPr lang="en" sz="2740">
                <a:solidFill>
                  <a:srgbClr val="38761D"/>
                </a:solidFill>
              </a:rPr>
              <a:t>Do’s </a:t>
            </a:r>
            <a:r>
              <a:rPr lang="en" sz="2740"/>
              <a:t>and </a:t>
            </a:r>
            <a:r>
              <a:rPr lang="en" sz="2740">
                <a:solidFill>
                  <a:srgbClr val="CC0000"/>
                </a:solidFill>
              </a:rPr>
              <a:t>Don’ts </a:t>
            </a:r>
            <a:endParaRPr sz="2740">
              <a:solidFill>
                <a:srgbClr val="CC0000"/>
              </a:solidFill>
            </a:endParaRPr>
          </a:p>
          <a:p>
            <a:pPr marL="0" lvl="0" indent="0" algn="l" rtl="0">
              <a:spcBef>
                <a:spcPts val="0"/>
              </a:spcBef>
              <a:spcAft>
                <a:spcPts val="0"/>
              </a:spcAft>
              <a:buSzPts val="990"/>
              <a:buNone/>
            </a:pPr>
            <a:r>
              <a:rPr lang="en" sz="2740"/>
              <a:t>EO advice to partners &amp; supporters</a:t>
            </a:r>
            <a:endParaRPr sz="2740"/>
          </a:p>
        </p:txBody>
      </p:sp>
      <p:sp>
        <p:nvSpPr>
          <p:cNvPr id="1096" name="Google Shape;1096;p171"/>
          <p:cNvSpPr txBox="1">
            <a:spLocks noGrp="1"/>
          </p:cNvSpPr>
          <p:nvPr>
            <p:ph type="subTitle" idx="1"/>
          </p:nvPr>
        </p:nvSpPr>
        <p:spPr>
          <a:xfrm>
            <a:off x="1394850" y="1125100"/>
            <a:ext cx="7129200" cy="375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rgbClr val="38761D"/>
                </a:solidFill>
              </a:rPr>
              <a:t>Do:</a:t>
            </a:r>
            <a:endParaRPr b="1">
              <a:solidFill>
                <a:srgbClr val="38761D"/>
              </a:solidFill>
            </a:endParaRPr>
          </a:p>
          <a:p>
            <a:pPr marL="457200" lvl="0" indent="-330200" algn="l" rtl="0">
              <a:spcBef>
                <a:spcPts val="0"/>
              </a:spcBef>
              <a:spcAft>
                <a:spcPts val="0"/>
              </a:spcAft>
              <a:buSzPts val="1600"/>
              <a:buChar char="●"/>
            </a:pPr>
            <a:r>
              <a:rPr lang="en"/>
              <a:t>Think about your </a:t>
            </a:r>
            <a:r>
              <a:rPr lang="en" b="1"/>
              <a:t>unique</a:t>
            </a:r>
            <a:r>
              <a:rPr lang="en"/>
              <a:t> contribution to the movement</a:t>
            </a:r>
            <a:endParaRPr/>
          </a:p>
          <a:p>
            <a:pPr marL="457200" lvl="0" indent="-330200" algn="l" rtl="0">
              <a:spcBef>
                <a:spcPts val="0"/>
              </a:spcBef>
              <a:spcAft>
                <a:spcPts val="0"/>
              </a:spcAft>
              <a:buSzPts val="1600"/>
              <a:buChar char="●"/>
            </a:pPr>
            <a:r>
              <a:rPr lang="en"/>
              <a:t>Have a safety plan in place</a:t>
            </a:r>
            <a:endParaRPr/>
          </a:p>
          <a:p>
            <a:pPr marL="457200" lvl="0" indent="-330200" algn="l" rtl="0">
              <a:spcBef>
                <a:spcPts val="0"/>
              </a:spcBef>
              <a:spcAft>
                <a:spcPts val="0"/>
              </a:spcAft>
              <a:buSzPts val="1600"/>
              <a:buChar char="●"/>
            </a:pPr>
            <a:r>
              <a:rPr lang="en"/>
              <a:t>Have disciplined messaging</a:t>
            </a:r>
            <a:endParaRPr/>
          </a:p>
          <a:p>
            <a:pPr marL="914400" lvl="0" indent="0" algn="l" rtl="0">
              <a:spcBef>
                <a:spcPts val="0"/>
              </a:spcBef>
              <a:spcAft>
                <a:spcPts val="0"/>
              </a:spcAft>
              <a:buNone/>
            </a:pPr>
            <a:r>
              <a:rPr lang="en" u="sng">
                <a:solidFill>
                  <a:schemeClr val="hlink"/>
                </a:solidFill>
                <a:hlinkClick r:id="rId3"/>
              </a:rPr>
              <a:t>HB454 EO messaging guidance</a:t>
            </a:r>
            <a:endParaRPr/>
          </a:p>
          <a:p>
            <a:pPr marL="914400" lvl="0" indent="0" algn="l" rtl="0">
              <a:spcBef>
                <a:spcPts val="0"/>
              </a:spcBef>
              <a:spcAft>
                <a:spcPts val="0"/>
              </a:spcAft>
              <a:buNone/>
            </a:pPr>
            <a:r>
              <a:rPr lang="en" u="sng">
                <a:solidFill>
                  <a:schemeClr val="hlink"/>
                </a:solidFill>
                <a:hlinkClick r:id="rId4"/>
              </a:rPr>
              <a:t>HB616 EO messaging guidance</a:t>
            </a:r>
            <a:endParaRPr/>
          </a:p>
          <a:p>
            <a:pPr marL="914400" lvl="0" indent="0" algn="l" rtl="0">
              <a:spcBef>
                <a:spcPts val="0"/>
              </a:spcBef>
              <a:spcAft>
                <a:spcPts val="0"/>
              </a:spcAft>
              <a:buNone/>
            </a:pPr>
            <a:r>
              <a:rPr lang="en"/>
              <a:t>Partner organizations offer similar resources!</a:t>
            </a:r>
            <a:endParaRPr/>
          </a:p>
          <a:p>
            <a:pPr marL="0" lvl="0" indent="0" algn="l" rtl="0">
              <a:spcBef>
                <a:spcPts val="0"/>
              </a:spcBef>
              <a:spcAft>
                <a:spcPts val="0"/>
              </a:spcAft>
              <a:buNone/>
            </a:pPr>
            <a:endParaRPr/>
          </a:p>
          <a:p>
            <a:pPr marL="0" lvl="0" indent="0" algn="l" rtl="0">
              <a:spcBef>
                <a:spcPts val="0"/>
              </a:spcBef>
              <a:spcAft>
                <a:spcPts val="0"/>
              </a:spcAft>
              <a:buNone/>
            </a:pPr>
            <a:r>
              <a:rPr lang="en" b="1">
                <a:solidFill>
                  <a:srgbClr val="CC0000"/>
                </a:solidFill>
              </a:rPr>
              <a:t>Don’t:</a:t>
            </a:r>
            <a:endParaRPr b="1">
              <a:solidFill>
                <a:srgbClr val="CC0000"/>
              </a:solidFill>
            </a:endParaRPr>
          </a:p>
          <a:p>
            <a:pPr marL="457200" lvl="0" indent="-330200" algn="l" rtl="0">
              <a:spcBef>
                <a:spcPts val="0"/>
              </a:spcBef>
              <a:spcAft>
                <a:spcPts val="0"/>
              </a:spcAft>
              <a:buSzPts val="1600"/>
              <a:buChar char="●"/>
            </a:pPr>
            <a:r>
              <a:rPr lang="en"/>
              <a:t>Out someone or put them in harm’s way, particularly youth (Careful about images, names, and other identifying details of young people)</a:t>
            </a:r>
            <a:endParaRPr/>
          </a:p>
          <a:p>
            <a:pPr marL="457200" lvl="0" indent="-330200" algn="l" rtl="0">
              <a:spcBef>
                <a:spcPts val="0"/>
              </a:spcBef>
              <a:spcAft>
                <a:spcPts val="0"/>
              </a:spcAft>
              <a:buSzPts val="1600"/>
              <a:buChar char="●"/>
            </a:pPr>
            <a:r>
              <a:rPr lang="en"/>
              <a:t>Speak over minority voices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17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Questions?</a:t>
            </a:r>
            <a:endParaRPr/>
          </a:p>
        </p:txBody>
      </p:sp>
      <p:pic>
        <p:nvPicPr>
          <p:cNvPr id="1102" name="Google Shape;1102;p172"/>
          <p:cNvPicPr preferRelativeResize="0"/>
          <p:nvPr/>
        </p:nvPicPr>
        <p:blipFill>
          <a:blip r:embed="rId3">
            <a:alphaModFix/>
          </a:blip>
          <a:stretch>
            <a:fillRect/>
          </a:stretch>
        </p:blipFill>
        <p:spPr>
          <a:xfrm>
            <a:off x="3953027" y="2883900"/>
            <a:ext cx="4352775" cy="2100950"/>
          </a:xfrm>
          <a:prstGeom prst="rect">
            <a:avLst/>
          </a:prstGeom>
          <a:noFill/>
          <a:ln>
            <a:noFill/>
          </a:ln>
        </p:spPr>
      </p:pic>
      <p:pic>
        <p:nvPicPr>
          <p:cNvPr id="1103" name="Google Shape;1103;p172"/>
          <p:cNvPicPr preferRelativeResize="0"/>
          <p:nvPr/>
        </p:nvPicPr>
        <p:blipFill>
          <a:blip r:embed="rId4">
            <a:alphaModFix/>
          </a:blip>
          <a:stretch>
            <a:fillRect/>
          </a:stretch>
        </p:blipFill>
        <p:spPr>
          <a:xfrm>
            <a:off x="1016450" y="2968913"/>
            <a:ext cx="4334027" cy="2083334"/>
          </a:xfrm>
          <a:prstGeom prst="rect">
            <a:avLst/>
          </a:prstGeom>
          <a:noFill/>
          <a:ln>
            <a:noFill/>
          </a:ln>
        </p:spPr>
      </p:pic>
      <p:pic>
        <p:nvPicPr>
          <p:cNvPr id="1104" name="Google Shape;1104;p172"/>
          <p:cNvPicPr preferRelativeResize="0"/>
          <p:nvPr/>
        </p:nvPicPr>
        <p:blipFill>
          <a:blip r:embed="rId5">
            <a:alphaModFix/>
          </a:blip>
          <a:stretch>
            <a:fillRect/>
          </a:stretch>
        </p:blipFill>
        <p:spPr>
          <a:xfrm>
            <a:off x="3608550" y="1817100"/>
            <a:ext cx="1926894" cy="838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122"/>
          <p:cNvSpPr txBox="1">
            <a:spLocks noGrp="1"/>
          </p:cNvSpPr>
          <p:nvPr>
            <p:ph type="title"/>
          </p:nvPr>
        </p:nvSpPr>
        <p:spPr>
          <a:xfrm>
            <a:off x="2101825" y="529350"/>
            <a:ext cx="5767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Where We’re Going</a:t>
            </a:r>
            <a:endParaRPr/>
          </a:p>
        </p:txBody>
      </p:sp>
      <p:sp>
        <p:nvSpPr>
          <p:cNvPr id="755" name="Google Shape;755;p122"/>
          <p:cNvSpPr txBox="1">
            <a:spLocks noGrp="1"/>
          </p:cNvSpPr>
          <p:nvPr>
            <p:ph type="subTitle" idx="1"/>
          </p:nvPr>
        </p:nvSpPr>
        <p:spPr>
          <a:xfrm>
            <a:off x="2101825" y="1236750"/>
            <a:ext cx="6082200" cy="3415500"/>
          </a:xfrm>
          <a:prstGeom prst="rect">
            <a:avLst/>
          </a:prstGeom>
        </p:spPr>
        <p:txBody>
          <a:bodyPr spcFirstLastPara="1" wrap="square" lIns="91425" tIns="91425" rIns="91425" bIns="91425" anchor="ctr" anchorCtr="0">
            <a:noAutofit/>
          </a:bodyPr>
          <a:lstStyle/>
          <a:p>
            <a:pPr marL="457200" lvl="0" indent="-355600" algn="l" rtl="0">
              <a:spcBef>
                <a:spcPts val="0"/>
              </a:spcBef>
              <a:spcAft>
                <a:spcPts val="0"/>
              </a:spcAft>
              <a:buSzPts val="2000"/>
              <a:buChar char="●"/>
            </a:pPr>
            <a:r>
              <a:rPr lang="en" sz="2000"/>
              <a:t>SOGIE Overview/Terms and Terminology</a:t>
            </a:r>
            <a:endParaRPr sz="2000"/>
          </a:p>
          <a:p>
            <a:pPr marL="457200" lvl="0" indent="0" algn="l" rtl="0">
              <a:spcBef>
                <a:spcPts val="0"/>
              </a:spcBef>
              <a:spcAft>
                <a:spcPts val="0"/>
              </a:spcAft>
              <a:buNone/>
            </a:pPr>
            <a:endParaRPr sz="2000"/>
          </a:p>
          <a:p>
            <a:pPr marL="457200" lvl="0" indent="-355600" algn="l" rtl="0">
              <a:spcBef>
                <a:spcPts val="0"/>
              </a:spcBef>
              <a:spcAft>
                <a:spcPts val="0"/>
              </a:spcAft>
              <a:buSzPts val="2000"/>
              <a:buChar char="●"/>
            </a:pPr>
            <a:r>
              <a:rPr lang="en" sz="2000"/>
              <a:t>Risk Factors and Vulnerabilities</a:t>
            </a:r>
            <a:endParaRPr sz="2000"/>
          </a:p>
          <a:p>
            <a:pPr marL="457200" lvl="0" indent="0" algn="l" rtl="0">
              <a:spcBef>
                <a:spcPts val="0"/>
              </a:spcBef>
              <a:spcAft>
                <a:spcPts val="0"/>
              </a:spcAft>
              <a:buNone/>
            </a:pPr>
            <a:r>
              <a:rPr lang="en" sz="2000"/>
              <a:t>in the  LGBTQ Community</a:t>
            </a:r>
            <a:endParaRPr sz="2000"/>
          </a:p>
          <a:p>
            <a:pPr marL="457200" lvl="0" indent="0" algn="l" rtl="0">
              <a:spcBef>
                <a:spcPts val="0"/>
              </a:spcBef>
              <a:spcAft>
                <a:spcPts val="0"/>
              </a:spcAft>
              <a:buNone/>
            </a:pPr>
            <a:endParaRPr sz="2000"/>
          </a:p>
          <a:p>
            <a:pPr marL="457200" lvl="0" indent="-355600" algn="l" rtl="0">
              <a:spcBef>
                <a:spcPts val="0"/>
              </a:spcBef>
              <a:spcAft>
                <a:spcPts val="0"/>
              </a:spcAft>
              <a:buSzPts val="2000"/>
              <a:buChar char="●"/>
            </a:pPr>
            <a:r>
              <a:rPr lang="en" sz="2000"/>
              <a:t>Serious Threats to LGBTQ+ People in Ohio and Across the US</a:t>
            </a:r>
            <a:endParaRPr sz="2000"/>
          </a:p>
          <a:p>
            <a:pPr marL="457200" lvl="0" indent="0" algn="l" rtl="0">
              <a:spcBef>
                <a:spcPts val="0"/>
              </a:spcBef>
              <a:spcAft>
                <a:spcPts val="0"/>
              </a:spcAft>
              <a:buNone/>
            </a:pPr>
            <a:endParaRPr sz="2000"/>
          </a:p>
          <a:p>
            <a:pPr marL="457200" lvl="0" indent="-355600" algn="l" rtl="0">
              <a:spcBef>
                <a:spcPts val="0"/>
              </a:spcBef>
              <a:spcAft>
                <a:spcPts val="0"/>
              </a:spcAft>
              <a:buSzPts val="2000"/>
              <a:buChar char="●"/>
            </a:pPr>
            <a:r>
              <a:rPr lang="en" sz="2000">
                <a:solidFill>
                  <a:schemeClr val="dk1"/>
                </a:solidFill>
              </a:rPr>
              <a:t>Lessons Learned from our Campaign</a:t>
            </a:r>
            <a:endParaRPr sz="2000"/>
          </a:p>
          <a:p>
            <a:pPr marL="457200" lvl="0" indent="0" algn="l" rtl="0">
              <a:spcBef>
                <a:spcPts val="0"/>
              </a:spcBef>
              <a:spcAft>
                <a:spcPts val="0"/>
              </a:spcAft>
              <a:buNone/>
            </a:pPr>
            <a:endParaRPr sz="2000"/>
          </a:p>
          <a:p>
            <a:pPr marL="0" lvl="0" indent="0" algn="l" rtl="0">
              <a:spcBef>
                <a:spcPts val="0"/>
              </a:spcBef>
              <a:spcAft>
                <a:spcPts val="0"/>
              </a:spcAft>
              <a:buNone/>
            </a:pPr>
            <a:endParaRPr sz="20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123"/>
          <p:cNvSpPr txBox="1">
            <a:spLocks noGrp="1"/>
          </p:cNvSpPr>
          <p:nvPr>
            <p:ph type="title"/>
          </p:nvPr>
        </p:nvSpPr>
        <p:spPr>
          <a:xfrm>
            <a:off x="0" y="1471350"/>
            <a:ext cx="9144000" cy="325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4800"/>
              <a:buFont typeface="Arial"/>
              <a:buNone/>
            </a:pPr>
            <a:r>
              <a:rPr lang="en" sz="5500" b="0">
                <a:latin typeface="Montserrat ExtraBold"/>
                <a:ea typeface="Montserrat ExtraBold"/>
                <a:cs typeface="Montserrat ExtraBold"/>
                <a:sym typeface="Montserrat ExtraBold"/>
              </a:rPr>
              <a:t>Understanding </a:t>
            </a:r>
            <a:endParaRPr sz="5500" b="0">
              <a:latin typeface="Montserrat ExtraBold"/>
              <a:ea typeface="Montserrat ExtraBold"/>
              <a:cs typeface="Montserrat ExtraBold"/>
              <a:sym typeface="Montserrat ExtraBold"/>
            </a:endParaRPr>
          </a:p>
          <a:p>
            <a:pPr marL="0" lvl="0" indent="0" algn="ctr" rtl="0">
              <a:spcBef>
                <a:spcPts val="0"/>
              </a:spcBef>
              <a:spcAft>
                <a:spcPts val="0"/>
              </a:spcAft>
              <a:buClr>
                <a:schemeClr val="dk1"/>
              </a:buClr>
              <a:buSzPts val="4800"/>
              <a:buFont typeface="Arial"/>
              <a:buNone/>
            </a:pPr>
            <a:r>
              <a:rPr lang="en" sz="5500" b="0">
                <a:latin typeface="Montserrat ExtraBold"/>
                <a:ea typeface="Montserrat ExtraBold"/>
                <a:cs typeface="Montserrat ExtraBold"/>
                <a:sym typeface="Montserrat ExtraBold"/>
              </a:rPr>
              <a:t>SOGIE</a:t>
            </a:r>
            <a:endParaRPr sz="5500" b="0">
              <a:latin typeface="Montserrat ExtraBold"/>
              <a:ea typeface="Montserrat ExtraBold"/>
              <a:cs typeface="Montserrat ExtraBold"/>
              <a:sym typeface="Montserrat ExtraBold"/>
            </a:endParaRPr>
          </a:p>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124"/>
          <p:cNvSpPr txBox="1"/>
          <p:nvPr/>
        </p:nvSpPr>
        <p:spPr>
          <a:xfrm>
            <a:off x="289906" y="232256"/>
            <a:ext cx="8564100" cy="540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3000" b="1">
                <a:solidFill>
                  <a:schemeClr val="lt1"/>
                </a:solidFill>
              </a:rPr>
              <a:t>Sexual Orientation &amp; Gender Identity </a:t>
            </a:r>
            <a:endParaRPr sz="3000" b="1">
              <a:solidFill>
                <a:schemeClr val="lt1"/>
              </a:solidFill>
            </a:endParaRPr>
          </a:p>
          <a:p>
            <a:pPr marL="0" marR="0" lvl="0" indent="0" algn="ctr" rtl="0">
              <a:spcBef>
                <a:spcPts val="0"/>
              </a:spcBef>
              <a:spcAft>
                <a:spcPts val="0"/>
              </a:spcAft>
              <a:buNone/>
            </a:pPr>
            <a:r>
              <a:rPr lang="en" sz="3000" b="1">
                <a:solidFill>
                  <a:schemeClr val="lt1"/>
                </a:solidFill>
              </a:rPr>
              <a:t>(SOGIE - The Data)</a:t>
            </a:r>
            <a:endParaRPr sz="900">
              <a:solidFill>
                <a:schemeClr val="lt1"/>
              </a:solidFill>
            </a:endParaRPr>
          </a:p>
        </p:txBody>
      </p:sp>
      <p:sp>
        <p:nvSpPr>
          <p:cNvPr id="766" name="Google Shape;766;p124"/>
          <p:cNvSpPr txBox="1"/>
          <p:nvPr/>
        </p:nvSpPr>
        <p:spPr>
          <a:xfrm>
            <a:off x="653850" y="1572900"/>
            <a:ext cx="7836300" cy="3062100"/>
          </a:xfrm>
          <a:prstGeom prst="rect">
            <a:avLst/>
          </a:prstGeom>
          <a:noFill/>
          <a:ln>
            <a:noFill/>
          </a:ln>
        </p:spPr>
        <p:txBody>
          <a:bodyPr spcFirstLastPara="1" wrap="square" lIns="68575" tIns="68575" rIns="68575" bIns="68575" anchor="t" anchorCtr="0">
            <a:noAutofit/>
          </a:bodyPr>
          <a:lstStyle/>
          <a:p>
            <a:pPr marL="342900" lvl="0" indent="-254000" algn="l" rtl="0">
              <a:spcBef>
                <a:spcPts val="0"/>
              </a:spcBef>
              <a:spcAft>
                <a:spcPts val="0"/>
              </a:spcAft>
              <a:buClr>
                <a:srgbClr val="595959"/>
              </a:buClr>
              <a:buSzPts val="1400"/>
              <a:buChar char="●"/>
            </a:pPr>
            <a:r>
              <a:rPr lang="en" b="1">
                <a:solidFill>
                  <a:srgbClr val="0081C2"/>
                </a:solidFill>
                <a:latin typeface="Montserrat"/>
                <a:ea typeface="Montserrat"/>
                <a:cs typeface="Montserrat"/>
                <a:sym typeface="Montserrat"/>
              </a:rPr>
              <a:t>Sexual Orientation:</a:t>
            </a:r>
            <a:r>
              <a:rPr lang="en" b="1">
                <a:solidFill>
                  <a:srgbClr val="595959"/>
                </a:solidFill>
                <a:latin typeface="Montserrat"/>
                <a:ea typeface="Montserrat"/>
                <a:cs typeface="Montserrat"/>
                <a:sym typeface="Montserrat"/>
              </a:rPr>
              <a:t> </a:t>
            </a:r>
            <a:r>
              <a:rPr lang="en">
                <a:solidFill>
                  <a:srgbClr val="666666"/>
                </a:solidFill>
                <a:latin typeface="Montserrat"/>
                <a:ea typeface="Montserrat"/>
                <a:cs typeface="Montserrat"/>
                <a:sym typeface="Montserrat"/>
              </a:rPr>
              <a:t>An inherent or immutable enduring emotional, romantic or sexual attraction to other people.</a:t>
            </a:r>
            <a:endParaRPr>
              <a:solidFill>
                <a:srgbClr val="666666"/>
              </a:solidFill>
              <a:latin typeface="Montserrat"/>
              <a:ea typeface="Montserrat"/>
              <a:cs typeface="Montserrat"/>
              <a:sym typeface="Montserrat"/>
            </a:endParaRPr>
          </a:p>
          <a:p>
            <a:pPr marL="0" lvl="0" indent="0" algn="l" rtl="0">
              <a:spcBef>
                <a:spcPts val="0"/>
              </a:spcBef>
              <a:spcAft>
                <a:spcPts val="0"/>
              </a:spcAft>
              <a:buNone/>
            </a:pPr>
            <a:endParaRPr sz="600" b="1">
              <a:solidFill>
                <a:srgbClr val="595959"/>
              </a:solidFill>
              <a:latin typeface="Montserrat"/>
              <a:ea typeface="Montserrat"/>
              <a:cs typeface="Montserrat"/>
              <a:sym typeface="Montserrat"/>
            </a:endParaRPr>
          </a:p>
          <a:p>
            <a:pPr marL="342900" lvl="0" indent="-254000" algn="l" rtl="0">
              <a:spcBef>
                <a:spcPts val="0"/>
              </a:spcBef>
              <a:spcAft>
                <a:spcPts val="0"/>
              </a:spcAft>
              <a:buClr>
                <a:srgbClr val="595959"/>
              </a:buClr>
              <a:buSzPts val="1400"/>
              <a:buChar char="●"/>
            </a:pPr>
            <a:r>
              <a:rPr lang="en" b="1">
                <a:solidFill>
                  <a:srgbClr val="0081C2"/>
                </a:solidFill>
                <a:latin typeface="Montserrat"/>
                <a:ea typeface="Montserrat"/>
                <a:cs typeface="Montserrat"/>
                <a:sym typeface="Montserrat"/>
              </a:rPr>
              <a:t>Assigned Birth Gender (or Sex):</a:t>
            </a:r>
            <a:r>
              <a:rPr lang="en" b="1">
                <a:solidFill>
                  <a:srgbClr val="595959"/>
                </a:solidFill>
                <a:latin typeface="Montserrat"/>
                <a:ea typeface="Montserrat"/>
                <a:cs typeface="Montserrat"/>
                <a:sym typeface="Montserrat"/>
              </a:rPr>
              <a:t> </a:t>
            </a:r>
            <a:r>
              <a:rPr lang="en">
                <a:solidFill>
                  <a:srgbClr val="595959"/>
                </a:solidFill>
                <a:latin typeface="Montserrat"/>
                <a:ea typeface="Montserrat"/>
                <a:cs typeface="Montserrat"/>
                <a:sym typeface="Montserrat"/>
              </a:rPr>
              <a:t>An individual’s determined gender based upon genitals, reproductive organs, and/or chromosomes; what the doctor said you were when you were born.</a:t>
            </a:r>
            <a:endParaRPr>
              <a:solidFill>
                <a:srgbClr val="595959"/>
              </a:solidFill>
              <a:latin typeface="Montserrat"/>
              <a:ea typeface="Montserrat"/>
              <a:cs typeface="Montserrat"/>
              <a:sym typeface="Montserrat"/>
            </a:endParaRPr>
          </a:p>
          <a:p>
            <a:pPr marL="0" lvl="0" indent="0" algn="l" rtl="0">
              <a:spcBef>
                <a:spcPts val="0"/>
              </a:spcBef>
              <a:spcAft>
                <a:spcPts val="0"/>
              </a:spcAft>
              <a:buNone/>
            </a:pPr>
            <a:endParaRPr sz="600" b="1">
              <a:solidFill>
                <a:srgbClr val="595959"/>
              </a:solidFill>
              <a:latin typeface="Montserrat"/>
              <a:ea typeface="Montserrat"/>
              <a:cs typeface="Montserrat"/>
              <a:sym typeface="Montserrat"/>
            </a:endParaRPr>
          </a:p>
          <a:p>
            <a:pPr marL="342900" lvl="0" indent="-254000" algn="l" rtl="0">
              <a:spcBef>
                <a:spcPts val="0"/>
              </a:spcBef>
              <a:spcAft>
                <a:spcPts val="0"/>
              </a:spcAft>
              <a:buClr>
                <a:srgbClr val="595959"/>
              </a:buClr>
              <a:buSzPts val="1400"/>
              <a:buChar char="●"/>
            </a:pPr>
            <a:r>
              <a:rPr lang="en" b="1">
                <a:solidFill>
                  <a:srgbClr val="0081C2"/>
                </a:solidFill>
                <a:latin typeface="Montserrat"/>
                <a:ea typeface="Montserrat"/>
                <a:cs typeface="Montserrat"/>
                <a:sym typeface="Montserrat"/>
              </a:rPr>
              <a:t>Gender Identity:</a:t>
            </a:r>
            <a:r>
              <a:rPr lang="en" b="1">
                <a:solidFill>
                  <a:srgbClr val="595959"/>
                </a:solidFill>
                <a:latin typeface="Montserrat"/>
                <a:ea typeface="Montserrat"/>
                <a:cs typeface="Montserrat"/>
                <a:sym typeface="Montserrat"/>
              </a:rPr>
              <a:t> </a:t>
            </a:r>
            <a:r>
              <a:rPr lang="en">
                <a:solidFill>
                  <a:srgbClr val="666666"/>
                </a:solidFill>
                <a:latin typeface="Montserrat"/>
                <a:ea typeface="Montserrat"/>
                <a:cs typeface="Montserrat"/>
                <a:sym typeface="Montserrat"/>
              </a:rPr>
              <a:t>One's innermost concept of self as male, female, a blend of both or neither – how individuals perceive themselves and what they call themselves. One's gender identity can be the same or different from their sex assigned at birth.</a:t>
            </a:r>
            <a:endParaRPr>
              <a:solidFill>
                <a:srgbClr val="666666"/>
              </a:solidFill>
              <a:latin typeface="Montserrat"/>
              <a:ea typeface="Montserrat"/>
              <a:cs typeface="Montserrat"/>
              <a:sym typeface="Montserrat"/>
            </a:endParaRPr>
          </a:p>
          <a:p>
            <a:pPr marL="0" lvl="0" indent="0" algn="l" rtl="0">
              <a:spcBef>
                <a:spcPts val="0"/>
              </a:spcBef>
              <a:spcAft>
                <a:spcPts val="0"/>
              </a:spcAft>
              <a:buNone/>
            </a:pPr>
            <a:endParaRPr sz="500" b="1">
              <a:solidFill>
                <a:srgbClr val="595959"/>
              </a:solidFill>
              <a:latin typeface="Montserrat"/>
              <a:ea typeface="Montserrat"/>
              <a:cs typeface="Montserrat"/>
              <a:sym typeface="Montserrat"/>
            </a:endParaRPr>
          </a:p>
          <a:p>
            <a:pPr marL="342900" lvl="0" indent="-254000" algn="l" rtl="0">
              <a:spcBef>
                <a:spcPts val="0"/>
              </a:spcBef>
              <a:spcAft>
                <a:spcPts val="0"/>
              </a:spcAft>
              <a:buClr>
                <a:srgbClr val="595959"/>
              </a:buClr>
              <a:buSzPts val="1400"/>
              <a:buChar char="●"/>
            </a:pPr>
            <a:r>
              <a:rPr lang="en" b="1">
                <a:solidFill>
                  <a:srgbClr val="0081C2"/>
                </a:solidFill>
                <a:latin typeface="Montserrat"/>
                <a:ea typeface="Montserrat"/>
                <a:cs typeface="Montserrat"/>
                <a:sym typeface="Montserrat"/>
              </a:rPr>
              <a:t>Gender Expression:</a:t>
            </a:r>
            <a:r>
              <a:rPr lang="en" b="1">
                <a:solidFill>
                  <a:srgbClr val="595959"/>
                </a:solidFill>
                <a:latin typeface="Montserrat"/>
                <a:ea typeface="Montserrat"/>
                <a:cs typeface="Montserrat"/>
                <a:sym typeface="Montserrat"/>
              </a:rPr>
              <a:t> </a:t>
            </a:r>
            <a:r>
              <a:rPr lang="en">
                <a:solidFill>
                  <a:srgbClr val="666666"/>
                </a:solidFill>
                <a:latin typeface="Montserrat"/>
                <a:ea typeface="Montserrat"/>
                <a:cs typeface="Montserrat"/>
                <a:sym typeface="Montserrat"/>
              </a:rPr>
              <a:t>External appearance of one's gender identity, usually expressed through behavior, clothing, haircut or voice, and which may or may not conform to socially defined behaviors and characteristics typically associated with being either masculine or feminine.</a:t>
            </a:r>
            <a:endParaRPr>
              <a:solidFill>
                <a:srgbClr val="666666"/>
              </a:solidFill>
              <a:latin typeface="Montserrat"/>
              <a:ea typeface="Montserrat"/>
              <a:cs typeface="Montserrat"/>
              <a:sym typeface="Montserrat"/>
            </a:endParaRPr>
          </a:p>
          <a:p>
            <a:pPr marL="0" lvl="0" indent="0" algn="l" rtl="0">
              <a:spcBef>
                <a:spcPts val="0"/>
              </a:spcBef>
              <a:spcAft>
                <a:spcPts val="0"/>
              </a:spcAft>
              <a:buNone/>
            </a:pPr>
            <a:endParaRPr>
              <a:solidFill>
                <a:srgbClr val="595959"/>
              </a:solidFill>
              <a:latin typeface="Montserrat"/>
              <a:ea typeface="Montserrat"/>
              <a:cs typeface="Montserrat"/>
              <a:sym typeface="Montserrat"/>
            </a:endParaRPr>
          </a:p>
          <a:p>
            <a:pPr marL="0" lvl="0" indent="0" algn="l" rtl="0">
              <a:spcBef>
                <a:spcPts val="0"/>
              </a:spcBef>
              <a:spcAft>
                <a:spcPts val="0"/>
              </a:spcAft>
              <a:buNone/>
            </a:pPr>
            <a:endParaRPr b="1">
              <a:solidFill>
                <a:srgbClr val="595959"/>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pic>
        <p:nvPicPr>
          <p:cNvPr id="771" name="Google Shape;771;p125" descr="http://www.transstudent.org/genderunicorn1.jpg"/>
          <p:cNvPicPr preferRelativeResize="0"/>
          <p:nvPr/>
        </p:nvPicPr>
        <p:blipFill rotWithShape="1">
          <a:blip r:embed="rId3">
            <a:alphaModFix/>
          </a:blip>
          <a:srcRect/>
          <a:stretch/>
        </p:blipFill>
        <p:spPr>
          <a:xfrm>
            <a:off x="0" y="1"/>
            <a:ext cx="9144000" cy="5143501"/>
          </a:xfrm>
          <a:prstGeom prst="rect">
            <a:avLst/>
          </a:prstGeom>
          <a:noFill/>
          <a:ln>
            <a:noFill/>
          </a:ln>
        </p:spPr>
      </p:pic>
    </p:spTree>
  </p:cSld>
  <p:clrMapOvr>
    <a:masterClrMapping/>
  </p:clrMapOvr>
</p:sld>
</file>

<file path=ppt/theme/theme1.xml><?xml version="1.0" encoding="utf-8"?>
<a:theme xmlns:a="http://schemas.openxmlformats.org/drawingml/2006/main" name="Equality Federation">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4360</Words>
  <Application>Microsoft Office PowerPoint</Application>
  <PresentationFormat>On-screen Show (16:9)</PresentationFormat>
  <Paragraphs>473</Paragraphs>
  <Slides>56</Slides>
  <Notes>56</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56</vt:i4>
      </vt:variant>
    </vt:vector>
  </HeadingPairs>
  <TitlesOfParts>
    <vt:vector size="72" baseType="lpstr">
      <vt:lpstr>Montserrat Black</vt:lpstr>
      <vt:lpstr>Times New Roman</vt:lpstr>
      <vt:lpstr>Saira Black</vt:lpstr>
      <vt:lpstr>Calibri</vt:lpstr>
      <vt:lpstr>Arial Black</vt:lpstr>
      <vt:lpstr>Saira Thin</vt:lpstr>
      <vt:lpstr>Arial</vt:lpstr>
      <vt:lpstr>Lato</vt:lpstr>
      <vt:lpstr>Montserrat ExtraBold</vt:lpstr>
      <vt:lpstr>Georgia</vt:lpstr>
      <vt:lpstr>Montserrat</vt:lpstr>
      <vt:lpstr>Equality Federation</vt:lpstr>
      <vt:lpstr>Simple Light</vt:lpstr>
      <vt:lpstr>Simple Light</vt:lpstr>
      <vt:lpstr>Simple Light</vt:lpstr>
      <vt:lpstr>Simple Light</vt:lpstr>
      <vt:lpstr>     </vt:lpstr>
      <vt:lpstr>Who is Equality Ohio?</vt:lpstr>
      <vt:lpstr>PowerPoint Presentation</vt:lpstr>
      <vt:lpstr>Equality Ohio &amp; Race Equity</vt:lpstr>
      <vt:lpstr>PowerPoint Presentation</vt:lpstr>
      <vt:lpstr>Where We’re Going</vt:lpstr>
      <vt:lpstr>Understanding  SOGIE </vt:lpstr>
      <vt:lpstr>PowerPoint Presentation</vt:lpstr>
      <vt:lpstr>PowerPoint Presentation</vt:lpstr>
      <vt:lpstr>PowerPoint Presentation</vt:lpstr>
      <vt:lpstr>A special note about “Queer”</vt:lpstr>
      <vt:lpstr>PowerPoint Presentation</vt:lpstr>
      <vt:lpstr>Gender Identity Development</vt:lpstr>
      <vt:lpstr>Transition</vt:lpstr>
      <vt:lpstr>Remember:</vt:lpstr>
      <vt:lpstr>Risk Factors and Vulnerabilities in the  LGBTQ+ Community </vt:lpstr>
      <vt:lpstr>Social Determinants of Health</vt:lpstr>
      <vt:lpstr>Minority Stress</vt:lpstr>
      <vt:lpstr>Health Disparities</vt:lpstr>
      <vt:lpstr>Discrimination</vt:lpstr>
      <vt:lpstr>Suicide &amp;  Self-Harm</vt:lpstr>
      <vt:lpstr>Homelessness &amp; Housing Insecurity</vt:lpstr>
      <vt:lpstr>Status Offenses &amp; Other Justice Involvement</vt:lpstr>
      <vt:lpstr>Serious Threats to LGBTQ+ People in USA </vt:lpstr>
      <vt:lpstr>PowerPoint Presentation</vt:lpstr>
      <vt:lpstr>More than 250 anti-LGBTQ bills have been introduced in state legislatures Bills prohibiting health care for trans youth were introduced in more than 20 states  More than 30 states introduced restrictions on trans athletes 18 states have enacted the legislation into law </vt:lpstr>
      <vt:lpstr>PowerPoint Presentation</vt:lpstr>
      <vt:lpstr>PowerPoint Presentation</vt:lpstr>
      <vt:lpstr>PowerPoint Presentation</vt:lpstr>
      <vt:lpstr>HB 454: The so-called “Safe” Act</vt:lpstr>
      <vt:lpstr>PowerPoint Presentation</vt:lpstr>
      <vt:lpstr>HB 616: “Don’t Say Gay, Don’t Mention Race” Bill </vt:lpstr>
      <vt:lpstr>VHK &amp; Equality Ohio: Lessons Learned from our Campaign </vt:lpstr>
      <vt:lpstr>PowerPoint Presentation</vt:lpstr>
      <vt:lpstr>The opposition is well-resourced &amp; organized</vt:lpstr>
      <vt:lpstr>PowerPoint Presentation</vt:lpstr>
      <vt:lpstr>Core Tactic: Tell the real story.</vt:lpstr>
      <vt:lpstr>Benefits of Cross-Sector Collaboration</vt:lpstr>
      <vt:lpstr>As State Equality Orgs,  We Conduct the Orchestra</vt:lpstr>
      <vt:lpstr>Assemble, Learn, and Practice Together</vt:lpstr>
      <vt:lpstr>Working with Young People (GSAs, Centers)  </vt:lpstr>
      <vt:lpstr>What EO Does - Youth Engagement  </vt:lpstr>
      <vt:lpstr>PowerPoint Presentation</vt:lpstr>
      <vt:lpstr>Athletic Groups (Athlete Ally, Sports Teams, OHSAA)  </vt:lpstr>
      <vt:lpstr>What EO Does - #OhioCanPlay   </vt:lpstr>
      <vt:lpstr>PowerPoint Presentation</vt:lpstr>
      <vt:lpstr>Impacted Industries  e.g. Hospitals, Doctors, Teachers, Administrators, Universities </vt:lpstr>
      <vt:lpstr>What EO Does - Impacted Industries  e.g. Hospitals, Doctors, Teachers, Administrators, Universities  </vt:lpstr>
      <vt:lpstr>Economic Engines e.g. Businesses, Chambers of Commerce  </vt:lpstr>
      <vt:lpstr>What EO Does - Economic Engines   </vt:lpstr>
      <vt:lpstr>Local Governments, agencies, &amp; Advocacy Groups </vt:lpstr>
      <vt:lpstr>Religious Organizations and People of Faith</vt:lpstr>
      <vt:lpstr>Conduct the Orchestra!</vt:lpstr>
      <vt:lpstr>What EO Offers Coalition Partners</vt:lpstr>
      <vt:lpstr>Advocacy Do’s and Don’ts  EO advice to partners &amp; supporters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Alana Jochum</dc:creator>
  <cp:lastModifiedBy>Alana Jochum</cp:lastModifiedBy>
  <cp:revision>1</cp:revision>
  <dcterms:modified xsi:type="dcterms:W3CDTF">2022-09-20T19:30:09Z</dcterms:modified>
</cp:coreProperties>
</file>