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0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8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72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49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5567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27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7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28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1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25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341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7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22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8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08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6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3B3A6-8C85-4F75-B7D0-CC16D721829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8C8C7F3-1CE2-4CFD-B0E6-38FB2480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3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48FC9-3892-4BFA-FADC-B1E7775DC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229360"/>
            <a:ext cx="8915399" cy="3548021"/>
          </a:xfrm>
        </p:spPr>
        <p:txBody>
          <a:bodyPr>
            <a:noAutofit/>
          </a:bodyPr>
          <a:lstStyle/>
          <a:p>
            <a:r>
              <a:rPr lang="en-US" sz="7200" b="1" dirty="0">
                <a:solidFill>
                  <a:srgbClr val="C00000"/>
                </a:solidFill>
                <a:latin typeface="Lub Dub Bold" panose="020B0803030403020204" pitchFamily="34" charset="0"/>
                <a:cs typeface="Hadassah Friedlaender" panose="020B0604020202020204" pitchFamily="18" charset="-79"/>
              </a:rPr>
              <a:t>What was a Highlight for you from the event?</a:t>
            </a:r>
          </a:p>
        </p:txBody>
      </p:sp>
    </p:spTree>
    <p:extLst>
      <p:ext uri="{BB962C8B-B14F-4D97-AF65-F5344CB8AC3E}">
        <p14:creationId xmlns:p14="http://schemas.microsoft.com/office/powerpoint/2010/main" val="43423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26D47-12EA-D8F4-FD32-DC65C2E74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b="1" dirty="0">
                <a:solidFill>
                  <a:srgbClr val="C00000"/>
                </a:solidFill>
                <a:latin typeface="Lub Dub Bold" panose="020B0803030403020204" pitchFamily="34" charset="0"/>
              </a:rPr>
              <a:t>What is something you are still wrestling with?</a:t>
            </a:r>
          </a:p>
        </p:txBody>
      </p:sp>
    </p:spTree>
    <p:extLst>
      <p:ext uri="{BB962C8B-B14F-4D97-AF65-F5344CB8AC3E}">
        <p14:creationId xmlns:p14="http://schemas.microsoft.com/office/powerpoint/2010/main" val="389897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40456-A7C7-B29C-A79A-2DC6FD6AE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7292" y="812800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dirty="0">
                <a:solidFill>
                  <a:srgbClr val="C00000"/>
                </a:solidFill>
                <a:latin typeface="Lub Dub Bold" panose="020B0803030403020204" pitchFamily="34" charset="0"/>
              </a:rPr>
              <a:t>What is one thing you will do differently because of your experience here at the Voices for Healthy Kids Summit?</a:t>
            </a:r>
          </a:p>
        </p:txBody>
      </p:sp>
    </p:spTree>
    <p:extLst>
      <p:ext uri="{BB962C8B-B14F-4D97-AF65-F5344CB8AC3E}">
        <p14:creationId xmlns:p14="http://schemas.microsoft.com/office/powerpoint/2010/main" val="122117558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40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Lub Dub Bold</vt:lpstr>
      <vt:lpstr>Wingdings 3</vt:lpstr>
      <vt:lpstr>Wisp</vt:lpstr>
      <vt:lpstr>What was a Highlight for you from the event?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was a Highlight for you from the event?</dc:title>
  <dc:creator>Monique Jackson</dc:creator>
  <cp:lastModifiedBy>Monique Jackson</cp:lastModifiedBy>
  <cp:revision>1</cp:revision>
  <dcterms:created xsi:type="dcterms:W3CDTF">2022-09-21T17:09:09Z</dcterms:created>
  <dcterms:modified xsi:type="dcterms:W3CDTF">2022-09-21T17:25:28Z</dcterms:modified>
</cp:coreProperties>
</file>