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50796" y="1897528"/>
            <a:ext cx="7874000" cy="250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127D3B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4E9B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46348"/>
            <a:ext cx="4229099" cy="63817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6" y="0"/>
            <a:ext cx="18288000" cy="1914525"/>
          </a:xfrm>
          <a:custGeom>
            <a:avLst/>
            <a:gdLst/>
            <a:ahLst/>
            <a:cxnLst/>
            <a:rect l="l" t="t" r="r" b="b"/>
            <a:pathLst>
              <a:path w="18288000" h="1914525">
                <a:moveTo>
                  <a:pt x="18287726" y="1914524"/>
                </a:moveTo>
                <a:lnTo>
                  <a:pt x="0" y="1914524"/>
                </a:lnTo>
                <a:lnTo>
                  <a:pt x="0" y="0"/>
                </a:lnTo>
                <a:lnTo>
                  <a:pt x="18287726" y="0"/>
                </a:lnTo>
                <a:lnTo>
                  <a:pt x="18287726" y="1914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4E9B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46351"/>
            <a:ext cx="4229099" cy="6381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0826" y="349144"/>
            <a:ext cx="9620249" cy="96202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4E9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003" y="141230"/>
            <a:ext cx="14927781" cy="1479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61883" y="4907129"/>
            <a:ext cx="9364232" cy="303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png"/><Relationship Id="rId27" Type="http://schemas.openxmlformats.org/officeDocument/2006/relationships/image" Target="../media/image56.png"/><Relationship Id="rId28" Type="http://schemas.openxmlformats.org/officeDocument/2006/relationships/image" Target="../media/image57.png"/><Relationship Id="rId29" Type="http://schemas.openxmlformats.org/officeDocument/2006/relationships/image" Target="../media/image58.png"/><Relationship Id="rId30" Type="http://schemas.openxmlformats.org/officeDocument/2006/relationships/image" Target="../media/image59.png"/><Relationship Id="rId31" Type="http://schemas.openxmlformats.org/officeDocument/2006/relationships/image" Target="../media/image60.png"/><Relationship Id="rId32" Type="http://schemas.openxmlformats.org/officeDocument/2006/relationships/image" Target="../media/image61.png"/><Relationship Id="rId33" Type="http://schemas.openxmlformats.org/officeDocument/2006/relationships/image" Target="../media/image62.png"/><Relationship Id="rId34" Type="http://schemas.openxmlformats.org/officeDocument/2006/relationships/image" Target="../media/image63.png"/><Relationship Id="rId35" Type="http://schemas.openxmlformats.org/officeDocument/2006/relationships/image" Target="../media/image64.png"/><Relationship Id="rId36" Type="http://schemas.openxmlformats.org/officeDocument/2006/relationships/hyperlink" Target="mailto:elisa@nolafoodpolicy.org" TargetMode="External"/><Relationship Id="rId37" Type="http://schemas.openxmlformats.org/officeDocument/2006/relationships/hyperlink" Target="mailto:darlene@breada.org" TargetMode="External"/><Relationship Id="rId38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.png"/><Relationship Id="rId4" Type="http://schemas.openxmlformats.org/officeDocument/2006/relationships/image" Target="../media/image1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20721" cy="10286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5101" y="5401338"/>
            <a:ext cx="5305424" cy="35337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593725">
              <a:lnSpc>
                <a:spcPct val="116100"/>
              </a:lnSpc>
              <a:spcBef>
                <a:spcPts val="95"/>
              </a:spcBef>
            </a:pPr>
            <a:r>
              <a:rPr dirty="0" spc="-1425"/>
              <a:t>How</a:t>
            </a:r>
            <a:r>
              <a:rPr dirty="0" spc="-615"/>
              <a:t> </a:t>
            </a:r>
            <a:r>
              <a:rPr dirty="0" spc="-1490"/>
              <a:t>we</a:t>
            </a:r>
            <a:r>
              <a:rPr dirty="0" spc="-615"/>
              <a:t> </a:t>
            </a:r>
            <a:r>
              <a:rPr dirty="0" spc="-1365"/>
              <a:t>Grew</a:t>
            </a:r>
            <a:r>
              <a:rPr dirty="0" spc="-615"/>
              <a:t> </a:t>
            </a:r>
            <a:r>
              <a:rPr dirty="0" spc="-1055"/>
              <a:t>the </a:t>
            </a:r>
            <a:r>
              <a:rPr dirty="0" spc="-1170"/>
              <a:t>Good</a:t>
            </a:r>
            <a:r>
              <a:rPr dirty="0" spc="-620"/>
              <a:t> </a:t>
            </a:r>
            <a:r>
              <a:rPr dirty="0" spc="-1185"/>
              <a:t>and</a:t>
            </a:r>
            <a:r>
              <a:rPr dirty="0" spc="-620"/>
              <a:t> </a:t>
            </a:r>
            <a:r>
              <a:rPr dirty="0" spc="-1005"/>
              <a:t>got</a:t>
            </a:r>
            <a:r>
              <a:rPr dirty="0" spc="-620"/>
              <a:t> </a:t>
            </a:r>
            <a:r>
              <a:rPr dirty="0" spc="-915"/>
              <a:t>to</a:t>
            </a:r>
            <a:r>
              <a:rPr dirty="0" spc="-620"/>
              <a:t> </a:t>
            </a:r>
            <a:r>
              <a:rPr dirty="0" spc="-1105"/>
              <a:t>yes!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586421" y="8300929"/>
            <a:ext cx="4537710" cy="175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3664" marR="5080" indent="-101600">
              <a:lnSpc>
                <a:spcPct val="116700"/>
              </a:lnSpc>
              <a:spcBef>
                <a:spcPts val="95"/>
              </a:spcBef>
            </a:pPr>
            <a:r>
              <a:rPr dirty="0" sz="4850" i="1">
                <a:solidFill>
                  <a:srgbClr val="127D3B"/>
                </a:solidFill>
                <a:latin typeface="Calibri"/>
                <a:cs typeface="Calibri"/>
              </a:rPr>
              <a:t>Good</a:t>
            </a:r>
            <a:r>
              <a:rPr dirty="0" sz="4850" spc="-175" i="1">
                <a:solidFill>
                  <a:srgbClr val="127D3B"/>
                </a:solidFill>
                <a:latin typeface="Calibri"/>
                <a:cs typeface="Calibri"/>
              </a:rPr>
              <a:t> </a:t>
            </a:r>
            <a:r>
              <a:rPr dirty="0" sz="4850" i="1">
                <a:solidFill>
                  <a:srgbClr val="127D3B"/>
                </a:solidFill>
                <a:latin typeface="Calibri"/>
                <a:cs typeface="Calibri"/>
              </a:rPr>
              <a:t>for</a:t>
            </a:r>
            <a:r>
              <a:rPr dirty="0" sz="4850" spc="-160" i="1">
                <a:solidFill>
                  <a:srgbClr val="127D3B"/>
                </a:solidFill>
                <a:latin typeface="Calibri"/>
                <a:cs typeface="Calibri"/>
              </a:rPr>
              <a:t> </a:t>
            </a:r>
            <a:r>
              <a:rPr dirty="0" sz="4850" spc="-10" i="1">
                <a:solidFill>
                  <a:srgbClr val="127D3B"/>
                </a:solidFill>
                <a:latin typeface="Calibri"/>
                <a:cs typeface="Calibri"/>
              </a:rPr>
              <a:t>Farmers,</a:t>
            </a:r>
            <a:r>
              <a:rPr dirty="0" sz="4850" spc="-10" i="1">
                <a:solidFill>
                  <a:srgbClr val="127D3B"/>
                </a:solidFill>
                <a:latin typeface="Calibri"/>
                <a:cs typeface="Calibri"/>
              </a:rPr>
              <a:t> </a:t>
            </a:r>
            <a:r>
              <a:rPr dirty="0" sz="4850" i="1">
                <a:solidFill>
                  <a:srgbClr val="127D3B"/>
                </a:solidFill>
                <a:latin typeface="Calibri"/>
                <a:cs typeface="Calibri"/>
              </a:rPr>
              <a:t>Good</a:t>
            </a:r>
            <a:r>
              <a:rPr dirty="0" sz="4850" spc="-175" i="1">
                <a:solidFill>
                  <a:srgbClr val="127D3B"/>
                </a:solidFill>
                <a:latin typeface="Calibri"/>
                <a:cs typeface="Calibri"/>
              </a:rPr>
              <a:t> </a:t>
            </a:r>
            <a:r>
              <a:rPr dirty="0" sz="4850" i="1">
                <a:solidFill>
                  <a:srgbClr val="127D3B"/>
                </a:solidFill>
                <a:latin typeface="Calibri"/>
                <a:cs typeface="Calibri"/>
              </a:rPr>
              <a:t>for</a:t>
            </a:r>
            <a:r>
              <a:rPr dirty="0" sz="4850" spc="-160" i="1">
                <a:solidFill>
                  <a:srgbClr val="127D3B"/>
                </a:solidFill>
                <a:latin typeface="Calibri"/>
                <a:cs typeface="Calibri"/>
              </a:rPr>
              <a:t> </a:t>
            </a:r>
            <a:r>
              <a:rPr dirty="0" sz="4850" spc="-10" i="1">
                <a:solidFill>
                  <a:srgbClr val="127D3B"/>
                </a:solidFill>
                <a:latin typeface="Calibri"/>
                <a:cs typeface="Calibri"/>
              </a:rPr>
              <a:t>Families</a:t>
            </a:r>
            <a:endParaRPr sz="4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71818" y="2"/>
            <a:ext cx="13181330" cy="2057400"/>
          </a:xfrm>
          <a:custGeom>
            <a:avLst/>
            <a:gdLst/>
            <a:ahLst/>
            <a:cxnLst/>
            <a:rect l="l" t="t" r="r" b="b"/>
            <a:pathLst>
              <a:path w="13181330" h="2057400">
                <a:moveTo>
                  <a:pt x="1489126" y="2031999"/>
                </a:moveTo>
                <a:lnTo>
                  <a:pt x="336856" y="2031999"/>
                </a:lnTo>
                <a:lnTo>
                  <a:pt x="282856" y="2019299"/>
                </a:lnTo>
                <a:lnTo>
                  <a:pt x="240009" y="2006599"/>
                </a:lnTo>
                <a:lnTo>
                  <a:pt x="207092" y="1981199"/>
                </a:lnTo>
                <a:lnTo>
                  <a:pt x="166150" y="1930399"/>
                </a:lnTo>
                <a:lnTo>
                  <a:pt x="155676" y="1879599"/>
                </a:lnTo>
                <a:lnTo>
                  <a:pt x="150236" y="1828799"/>
                </a:lnTo>
                <a:lnTo>
                  <a:pt x="146317" y="1777999"/>
                </a:lnTo>
                <a:lnTo>
                  <a:pt x="142343" y="1727199"/>
                </a:lnTo>
                <a:lnTo>
                  <a:pt x="138321" y="1676399"/>
                </a:lnTo>
                <a:lnTo>
                  <a:pt x="134261" y="1625599"/>
                </a:lnTo>
                <a:lnTo>
                  <a:pt x="126055" y="1523999"/>
                </a:lnTo>
                <a:lnTo>
                  <a:pt x="109539" y="1333499"/>
                </a:lnTo>
                <a:lnTo>
                  <a:pt x="105437" y="1282699"/>
                </a:lnTo>
                <a:lnTo>
                  <a:pt x="101362" y="1231899"/>
                </a:lnTo>
                <a:lnTo>
                  <a:pt x="97323" y="1181099"/>
                </a:lnTo>
                <a:lnTo>
                  <a:pt x="93327" y="1130299"/>
                </a:lnTo>
                <a:lnTo>
                  <a:pt x="89384" y="1079499"/>
                </a:lnTo>
                <a:lnTo>
                  <a:pt x="85501" y="1028699"/>
                </a:lnTo>
                <a:lnTo>
                  <a:pt x="81686" y="977899"/>
                </a:lnTo>
                <a:lnTo>
                  <a:pt x="77949" y="927099"/>
                </a:lnTo>
                <a:lnTo>
                  <a:pt x="74297" y="876299"/>
                </a:lnTo>
                <a:lnTo>
                  <a:pt x="70739" y="825499"/>
                </a:lnTo>
                <a:lnTo>
                  <a:pt x="67283" y="787399"/>
                </a:lnTo>
                <a:lnTo>
                  <a:pt x="63937" y="736599"/>
                </a:lnTo>
                <a:lnTo>
                  <a:pt x="60709" y="685799"/>
                </a:lnTo>
                <a:lnTo>
                  <a:pt x="57608" y="634999"/>
                </a:lnTo>
                <a:lnTo>
                  <a:pt x="54643" y="584199"/>
                </a:lnTo>
                <a:lnTo>
                  <a:pt x="51820" y="533399"/>
                </a:lnTo>
                <a:lnTo>
                  <a:pt x="49150" y="482599"/>
                </a:lnTo>
                <a:lnTo>
                  <a:pt x="46017" y="431799"/>
                </a:lnTo>
                <a:lnTo>
                  <a:pt x="42167" y="380999"/>
                </a:lnTo>
                <a:lnTo>
                  <a:pt x="37690" y="330199"/>
                </a:lnTo>
                <a:lnTo>
                  <a:pt x="32677" y="279399"/>
                </a:lnTo>
                <a:lnTo>
                  <a:pt x="27217" y="228599"/>
                </a:lnTo>
                <a:lnTo>
                  <a:pt x="21402" y="165099"/>
                </a:lnTo>
                <a:lnTo>
                  <a:pt x="15320" y="114299"/>
                </a:lnTo>
                <a:lnTo>
                  <a:pt x="9063" y="63499"/>
                </a:lnTo>
                <a:lnTo>
                  <a:pt x="0" y="0"/>
                </a:lnTo>
                <a:lnTo>
                  <a:pt x="13180975" y="0"/>
                </a:lnTo>
                <a:lnTo>
                  <a:pt x="13179074" y="12699"/>
                </a:lnTo>
                <a:lnTo>
                  <a:pt x="13174749" y="63499"/>
                </a:lnTo>
                <a:lnTo>
                  <a:pt x="13169970" y="114299"/>
                </a:lnTo>
                <a:lnTo>
                  <a:pt x="13164765" y="165099"/>
                </a:lnTo>
                <a:lnTo>
                  <a:pt x="13159162" y="215899"/>
                </a:lnTo>
                <a:lnTo>
                  <a:pt x="13153190" y="266699"/>
                </a:lnTo>
                <a:lnTo>
                  <a:pt x="13146878" y="317499"/>
                </a:lnTo>
                <a:lnTo>
                  <a:pt x="13140255" y="368299"/>
                </a:lnTo>
                <a:lnTo>
                  <a:pt x="13133350" y="419099"/>
                </a:lnTo>
                <a:lnTo>
                  <a:pt x="13126190" y="469899"/>
                </a:lnTo>
                <a:lnTo>
                  <a:pt x="13118805" y="520699"/>
                </a:lnTo>
                <a:lnTo>
                  <a:pt x="13111223" y="571499"/>
                </a:lnTo>
                <a:lnTo>
                  <a:pt x="13103474" y="622299"/>
                </a:lnTo>
                <a:lnTo>
                  <a:pt x="13095585" y="673099"/>
                </a:lnTo>
                <a:lnTo>
                  <a:pt x="13087586" y="723899"/>
                </a:lnTo>
                <a:lnTo>
                  <a:pt x="13079505" y="774699"/>
                </a:lnTo>
                <a:lnTo>
                  <a:pt x="13055058" y="927099"/>
                </a:lnTo>
                <a:lnTo>
                  <a:pt x="13046936" y="977899"/>
                </a:lnTo>
                <a:lnTo>
                  <a:pt x="13038877" y="1028699"/>
                </a:lnTo>
                <a:lnTo>
                  <a:pt x="13030907" y="1079499"/>
                </a:lnTo>
                <a:lnTo>
                  <a:pt x="13020823" y="1130299"/>
                </a:lnTo>
                <a:lnTo>
                  <a:pt x="13008552" y="1181099"/>
                </a:lnTo>
                <a:lnTo>
                  <a:pt x="12994823" y="1231899"/>
                </a:lnTo>
                <a:lnTo>
                  <a:pt x="12980365" y="1282699"/>
                </a:lnTo>
                <a:lnTo>
                  <a:pt x="12964057" y="1320799"/>
                </a:lnTo>
                <a:lnTo>
                  <a:pt x="12939325" y="1358899"/>
                </a:lnTo>
                <a:lnTo>
                  <a:pt x="12907466" y="1384299"/>
                </a:lnTo>
                <a:lnTo>
                  <a:pt x="12869775" y="1409699"/>
                </a:lnTo>
                <a:lnTo>
                  <a:pt x="12827547" y="1422399"/>
                </a:lnTo>
                <a:lnTo>
                  <a:pt x="12782080" y="1435099"/>
                </a:lnTo>
                <a:lnTo>
                  <a:pt x="12681335" y="1435099"/>
                </a:lnTo>
                <a:lnTo>
                  <a:pt x="12630588" y="1447799"/>
                </a:lnTo>
                <a:lnTo>
                  <a:pt x="12378420" y="1447799"/>
                </a:lnTo>
                <a:lnTo>
                  <a:pt x="12328623" y="1460499"/>
                </a:lnTo>
                <a:lnTo>
                  <a:pt x="12080322" y="1460499"/>
                </a:lnTo>
                <a:lnTo>
                  <a:pt x="12030742" y="1473199"/>
                </a:lnTo>
                <a:lnTo>
                  <a:pt x="11782800" y="1473199"/>
                </a:lnTo>
                <a:lnTo>
                  <a:pt x="11733148" y="1485899"/>
                </a:lnTo>
                <a:lnTo>
                  <a:pt x="11583919" y="1485899"/>
                </a:lnTo>
                <a:lnTo>
                  <a:pt x="11534059" y="1498599"/>
                </a:lnTo>
                <a:lnTo>
                  <a:pt x="11432964" y="1498599"/>
                </a:lnTo>
                <a:lnTo>
                  <a:pt x="11382399" y="1511299"/>
                </a:lnTo>
                <a:lnTo>
                  <a:pt x="11281200" y="1511299"/>
                </a:lnTo>
                <a:lnTo>
                  <a:pt x="11230552" y="1523999"/>
                </a:lnTo>
                <a:lnTo>
                  <a:pt x="11179863" y="1523999"/>
                </a:lnTo>
                <a:lnTo>
                  <a:pt x="11129125" y="1536699"/>
                </a:lnTo>
                <a:lnTo>
                  <a:pt x="11027477" y="1536699"/>
                </a:lnTo>
                <a:lnTo>
                  <a:pt x="10976553" y="1549399"/>
                </a:lnTo>
                <a:lnTo>
                  <a:pt x="10925553" y="1549399"/>
                </a:lnTo>
                <a:lnTo>
                  <a:pt x="10874470" y="1562099"/>
                </a:lnTo>
                <a:lnTo>
                  <a:pt x="10823296" y="1562099"/>
                </a:lnTo>
                <a:lnTo>
                  <a:pt x="10772027" y="1574799"/>
                </a:lnTo>
                <a:lnTo>
                  <a:pt x="10670640" y="1574799"/>
                </a:lnTo>
                <a:lnTo>
                  <a:pt x="10619943" y="1587499"/>
                </a:lnTo>
                <a:lnTo>
                  <a:pt x="10518537" y="1587499"/>
                </a:lnTo>
                <a:lnTo>
                  <a:pt x="10467824" y="1600199"/>
                </a:lnTo>
                <a:lnTo>
                  <a:pt x="10264881" y="1600199"/>
                </a:lnTo>
                <a:lnTo>
                  <a:pt x="10214115" y="1612899"/>
                </a:lnTo>
                <a:lnTo>
                  <a:pt x="8773386" y="1612899"/>
                </a:lnTo>
                <a:lnTo>
                  <a:pt x="8721393" y="1625599"/>
                </a:lnTo>
                <a:lnTo>
                  <a:pt x="8358685" y="1625599"/>
                </a:lnTo>
                <a:lnTo>
                  <a:pt x="8307087" y="1638299"/>
                </a:lnTo>
                <a:lnTo>
                  <a:pt x="8208223" y="1638299"/>
                </a:lnTo>
                <a:lnTo>
                  <a:pt x="8158791" y="1650999"/>
                </a:lnTo>
                <a:lnTo>
                  <a:pt x="8059927" y="1650999"/>
                </a:lnTo>
                <a:lnTo>
                  <a:pt x="8010495" y="1663699"/>
                </a:lnTo>
                <a:lnTo>
                  <a:pt x="7911631" y="1663699"/>
                </a:lnTo>
                <a:lnTo>
                  <a:pt x="7862199" y="1676399"/>
                </a:lnTo>
                <a:lnTo>
                  <a:pt x="7763334" y="1676399"/>
                </a:lnTo>
                <a:lnTo>
                  <a:pt x="7713902" y="1689099"/>
                </a:lnTo>
                <a:lnTo>
                  <a:pt x="7664470" y="1689099"/>
                </a:lnTo>
                <a:lnTo>
                  <a:pt x="7615038" y="1701799"/>
                </a:lnTo>
                <a:lnTo>
                  <a:pt x="7565606" y="1701799"/>
                </a:lnTo>
                <a:lnTo>
                  <a:pt x="7516174" y="1714499"/>
                </a:lnTo>
                <a:lnTo>
                  <a:pt x="7417310" y="1714499"/>
                </a:lnTo>
                <a:lnTo>
                  <a:pt x="7218302" y="1739899"/>
                </a:lnTo>
                <a:lnTo>
                  <a:pt x="7167590" y="1752599"/>
                </a:lnTo>
                <a:lnTo>
                  <a:pt x="7116878" y="1752599"/>
                </a:lnTo>
                <a:lnTo>
                  <a:pt x="7066166" y="1765299"/>
                </a:lnTo>
                <a:lnTo>
                  <a:pt x="7015454" y="1765299"/>
                </a:lnTo>
                <a:lnTo>
                  <a:pt x="6964742" y="1777999"/>
                </a:lnTo>
                <a:lnTo>
                  <a:pt x="6914030" y="1777999"/>
                </a:lnTo>
                <a:lnTo>
                  <a:pt x="6863318" y="1790699"/>
                </a:lnTo>
                <a:lnTo>
                  <a:pt x="6711182" y="1803399"/>
                </a:lnTo>
                <a:lnTo>
                  <a:pt x="6660470" y="1816099"/>
                </a:lnTo>
                <a:lnTo>
                  <a:pt x="6609758" y="1816099"/>
                </a:lnTo>
                <a:lnTo>
                  <a:pt x="6559046" y="1828799"/>
                </a:lnTo>
                <a:lnTo>
                  <a:pt x="6508334" y="1828799"/>
                </a:lnTo>
                <a:lnTo>
                  <a:pt x="6457622" y="1841499"/>
                </a:lnTo>
                <a:lnTo>
                  <a:pt x="6406910" y="1841499"/>
                </a:lnTo>
                <a:lnTo>
                  <a:pt x="6356198" y="1854199"/>
                </a:lnTo>
                <a:lnTo>
                  <a:pt x="6305486" y="1854199"/>
                </a:lnTo>
                <a:lnTo>
                  <a:pt x="6254774" y="1866899"/>
                </a:lnTo>
                <a:lnTo>
                  <a:pt x="6153350" y="1866899"/>
                </a:lnTo>
                <a:lnTo>
                  <a:pt x="6102638" y="1879599"/>
                </a:lnTo>
                <a:lnTo>
                  <a:pt x="6003106" y="1879599"/>
                </a:lnTo>
                <a:lnTo>
                  <a:pt x="5953338" y="1892299"/>
                </a:lnTo>
                <a:lnTo>
                  <a:pt x="5853793" y="1892299"/>
                </a:lnTo>
                <a:lnTo>
                  <a:pt x="5804015" y="1904999"/>
                </a:lnTo>
                <a:lnTo>
                  <a:pt x="5704442" y="1904999"/>
                </a:lnTo>
                <a:lnTo>
                  <a:pt x="5654645" y="1917699"/>
                </a:lnTo>
                <a:lnTo>
                  <a:pt x="5555028" y="1917699"/>
                </a:lnTo>
                <a:lnTo>
                  <a:pt x="5505205" y="1930399"/>
                </a:lnTo>
                <a:lnTo>
                  <a:pt x="5355672" y="1930399"/>
                </a:lnTo>
                <a:lnTo>
                  <a:pt x="5305803" y="1943099"/>
                </a:lnTo>
                <a:lnTo>
                  <a:pt x="5156109" y="1943099"/>
                </a:lnTo>
                <a:lnTo>
                  <a:pt x="5106179" y="1955799"/>
                </a:lnTo>
                <a:lnTo>
                  <a:pt x="4956283" y="1955799"/>
                </a:lnTo>
                <a:lnTo>
                  <a:pt x="4906279" y="1968499"/>
                </a:lnTo>
                <a:lnTo>
                  <a:pt x="4706047" y="1968499"/>
                </a:lnTo>
                <a:lnTo>
                  <a:pt x="4655931" y="1981199"/>
                </a:lnTo>
                <a:lnTo>
                  <a:pt x="2309758" y="1981199"/>
                </a:lnTo>
                <a:lnTo>
                  <a:pt x="2259648" y="1993899"/>
                </a:lnTo>
                <a:lnTo>
                  <a:pt x="1904204" y="1993899"/>
                </a:lnTo>
                <a:lnTo>
                  <a:pt x="1852498" y="2006599"/>
                </a:lnTo>
                <a:lnTo>
                  <a:pt x="1697141" y="2006599"/>
                </a:lnTo>
                <a:lnTo>
                  <a:pt x="1645248" y="2019299"/>
                </a:lnTo>
                <a:lnTo>
                  <a:pt x="1541249" y="2019299"/>
                </a:lnTo>
                <a:lnTo>
                  <a:pt x="1489126" y="2031999"/>
                </a:lnTo>
                <a:close/>
              </a:path>
              <a:path w="13181330" h="2057400">
                <a:moveTo>
                  <a:pt x="9909168" y="1625599"/>
                </a:moveTo>
                <a:lnTo>
                  <a:pt x="9290730" y="1625599"/>
                </a:lnTo>
                <a:lnTo>
                  <a:pt x="9294618" y="1612899"/>
                </a:lnTo>
                <a:lnTo>
                  <a:pt x="9960041" y="1612899"/>
                </a:lnTo>
                <a:lnTo>
                  <a:pt x="9909168" y="1625599"/>
                </a:lnTo>
                <a:close/>
              </a:path>
              <a:path w="13181330" h="2057400">
                <a:moveTo>
                  <a:pt x="1332163" y="2044699"/>
                </a:moveTo>
                <a:lnTo>
                  <a:pt x="436107" y="2044699"/>
                </a:lnTo>
                <a:lnTo>
                  <a:pt x="386455" y="2031999"/>
                </a:lnTo>
                <a:lnTo>
                  <a:pt x="1384592" y="2031999"/>
                </a:lnTo>
                <a:lnTo>
                  <a:pt x="1332163" y="2044699"/>
                </a:lnTo>
                <a:close/>
              </a:path>
              <a:path w="13181330" h="2057400">
                <a:moveTo>
                  <a:pt x="1133475" y="2057399"/>
                </a:moveTo>
                <a:lnTo>
                  <a:pt x="635122" y="2057399"/>
                </a:lnTo>
                <a:lnTo>
                  <a:pt x="585318" y="2044699"/>
                </a:lnTo>
                <a:lnTo>
                  <a:pt x="1183214" y="2044699"/>
                </a:lnTo>
                <a:lnTo>
                  <a:pt x="1133475" y="2057399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703" y="2361506"/>
            <a:ext cx="5324474" cy="70961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91295" y="2360955"/>
            <a:ext cx="5324474" cy="709612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6519" y="2318968"/>
            <a:ext cx="5667374" cy="71437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19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9"/>
              <a:t>Farmers</a:t>
            </a:r>
            <a:r>
              <a:rPr dirty="0" spc="-665"/>
              <a:t> </a:t>
            </a:r>
            <a:r>
              <a:rPr dirty="0" spc="-700"/>
              <a:t>Market</a:t>
            </a:r>
            <a:r>
              <a:rPr dirty="0" spc="-665"/>
              <a:t> </a:t>
            </a:r>
            <a:r>
              <a:rPr dirty="0" spc="-660"/>
              <a:t>at</a:t>
            </a:r>
            <a:r>
              <a:rPr dirty="0" spc="-665"/>
              <a:t> </a:t>
            </a:r>
            <a:r>
              <a:rPr dirty="0" spc="-625"/>
              <a:t>the</a:t>
            </a:r>
            <a:r>
              <a:rPr dirty="0" spc="-665"/>
              <a:t> </a:t>
            </a:r>
            <a:r>
              <a:rPr dirty="0" spc="-570"/>
              <a:t>Capital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71818" y="0"/>
            <a:ext cx="13181330" cy="2057400"/>
          </a:xfrm>
          <a:custGeom>
            <a:avLst/>
            <a:gdLst/>
            <a:ahLst/>
            <a:cxnLst/>
            <a:rect l="l" t="t" r="r" b="b"/>
            <a:pathLst>
              <a:path w="13181330" h="2057400">
                <a:moveTo>
                  <a:pt x="1489126" y="2031999"/>
                </a:moveTo>
                <a:lnTo>
                  <a:pt x="336856" y="2031999"/>
                </a:lnTo>
                <a:lnTo>
                  <a:pt x="282856" y="2019299"/>
                </a:lnTo>
                <a:lnTo>
                  <a:pt x="240009" y="2006599"/>
                </a:lnTo>
                <a:lnTo>
                  <a:pt x="207092" y="1981199"/>
                </a:lnTo>
                <a:lnTo>
                  <a:pt x="166150" y="1930399"/>
                </a:lnTo>
                <a:lnTo>
                  <a:pt x="155676" y="1879599"/>
                </a:lnTo>
                <a:lnTo>
                  <a:pt x="150235" y="1828799"/>
                </a:lnTo>
                <a:lnTo>
                  <a:pt x="146317" y="1777999"/>
                </a:lnTo>
                <a:lnTo>
                  <a:pt x="142343" y="1727199"/>
                </a:lnTo>
                <a:lnTo>
                  <a:pt x="138321" y="1676399"/>
                </a:lnTo>
                <a:lnTo>
                  <a:pt x="134260" y="1625599"/>
                </a:lnTo>
                <a:lnTo>
                  <a:pt x="126055" y="1523999"/>
                </a:lnTo>
                <a:lnTo>
                  <a:pt x="109539" y="1333499"/>
                </a:lnTo>
                <a:lnTo>
                  <a:pt x="105437" y="1282699"/>
                </a:lnTo>
                <a:lnTo>
                  <a:pt x="101362" y="1231899"/>
                </a:lnTo>
                <a:lnTo>
                  <a:pt x="97322" y="1181099"/>
                </a:lnTo>
                <a:lnTo>
                  <a:pt x="93327" y="1130299"/>
                </a:lnTo>
                <a:lnTo>
                  <a:pt x="89383" y="1079499"/>
                </a:lnTo>
                <a:lnTo>
                  <a:pt x="85500" y="1028699"/>
                </a:lnTo>
                <a:lnTo>
                  <a:pt x="81686" y="977899"/>
                </a:lnTo>
                <a:lnTo>
                  <a:pt x="77949" y="927099"/>
                </a:lnTo>
                <a:lnTo>
                  <a:pt x="74297" y="876299"/>
                </a:lnTo>
                <a:lnTo>
                  <a:pt x="70739" y="825499"/>
                </a:lnTo>
                <a:lnTo>
                  <a:pt x="67283" y="787399"/>
                </a:lnTo>
                <a:lnTo>
                  <a:pt x="63936" y="736599"/>
                </a:lnTo>
                <a:lnTo>
                  <a:pt x="60709" y="685799"/>
                </a:lnTo>
                <a:lnTo>
                  <a:pt x="57608" y="634999"/>
                </a:lnTo>
                <a:lnTo>
                  <a:pt x="54642" y="584199"/>
                </a:lnTo>
                <a:lnTo>
                  <a:pt x="51820" y="533399"/>
                </a:lnTo>
                <a:lnTo>
                  <a:pt x="49150" y="482599"/>
                </a:lnTo>
                <a:lnTo>
                  <a:pt x="46017" y="431799"/>
                </a:lnTo>
                <a:lnTo>
                  <a:pt x="42167" y="380999"/>
                </a:lnTo>
                <a:lnTo>
                  <a:pt x="37690" y="330199"/>
                </a:lnTo>
                <a:lnTo>
                  <a:pt x="32677" y="279399"/>
                </a:lnTo>
                <a:lnTo>
                  <a:pt x="27217" y="228599"/>
                </a:lnTo>
                <a:lnTo>
                  <a:pt x="21402" y="165099"/>
                </a:lnTo>
                <a:lnTo>
                  <a:pt x="15320" y="114299"/>
                </a:lnTo>
                <a:lnTo>
                  <a:pt x="9063" y="63499"/>
                </a:lnTo>
                <a:lnTo>
                  <a:pt x="0" y="0"/>
                </a:lnTo>
                <a:lnTo>
                  <a:pt x="13180974" y="0"/>
                </a:lnTo>
                <a:lnTo>
                  <a:pt x="13179073" y="12699"/>
                </a:lnTo>
                <a:lnTo>
                  <a:pt x="13174749" y="63499"/>
                </a:lnTo>
                <a:lnTo>
                  <a:pt x="13169970" y="114299"/>
                </a:lnTo>
                <a:lnTo>
                  <a:pt x="13164764" y="165099"/>
                </a:lnTo>
                <a:lnTo>
                  <a:pt x="13159161" y="215899"/>
                </a:lnTo>
                <a:lnTo>
                  <a:pt x="13153190" y="266699"/>
                </a:lnTo>
                <a:lnTo>
                  <a:pt x="13146878" y="317499"/>
                </a:lnTo>
                <a:lnTo>
                  <a:pt x="13140255" y="368299"/>
                </a:lnTo>
                <a:lnTo>
                  <a:pt x="13133349" y="419099"/>
                </a:lnTo>
                <a:lnTo>
                  <a:pt x="13126190" y="469899"/>
                </a:lnTo>
                <a:lnTo>
                  <a:pt x="13118805" y="520699"/>
                </a:lnTo>
                <a:lnTo>
                  <a:pt x="13111223" y="571499"/>
                </a:lnTo>
                <a:lnTo>
                  <a:pt x="13103474" y="622299"/>
                </a:lnTo>
                <a:lnTo>
                  <a:pt x="13095585" y="673099"/>
                </a:lnTo>
                <a:lnTo>
                  <a:pt x="13087586" y="723899"/>
                </a:lnTo>
                <a:lnTo>
                  <a:pt x="13079505" y="774699"/>
                </a:lnTo>
                <a:lnTo>
                  <a:pt x="13055058" y="927099"/>
                </a:lnTo>
                <a:lnTo>
                  <a:pt x="13046936" y="977899"/>
                </a:lnTo>
                <a:lnTo>
                  <a:pt x="13038876" y="1028699"/>
                </a:lnTo>
                <a:lnTo>
                  <a:pt x="13030907" y="1079499"/>
                </a:lnTo>
                <a:lnTo>
                  <a:pt x="13020823" y="1130299"/>
                </a:lnTo>
                <a:lnTo>
                  <a:pt x="13008552" y="1181099"/>
                </a:lnTo>
                <a:lnTo>
                  <a:pt x="12994823" y="1231899"/>
                </a:lnTo>
                <a:lnTo>
                  <a:pt x="12980364" y="1282699"/>
                </a:lnTo>
                <a:lnTo>
                  <a:pt x="12964057" y="1320799"/>
                </a:lnTo>
                <a:lnTo>
                  <a:pt x="12939325" y="1358899"/>
                </a:lnTo>
                <a:lnTo>
                  <a:pt x="12907466" y="1384299"/>
                </a:lnTo>
                <a:lnTo>
                  <a:pt x="12869774" y="1409699"/>
                </a:lnTo>
                <a:lnTo>
                  <a:pt x="12827547" y="1422399"/>
                </a:lnTo>
                <a:lnTo>
                  <a:pt x="12782080" y="1435099"/>
                </a:lnTo>
                <a:lnTo>
                  <a:pt x="12681334" y="1435099"/>
                </a:lnTo>
                <a:lnTo>
                  <a:pt x="12630587" y="1447799"/>
                </a:lnTo>
                <a:lnTo>
                  <a:pt x="12378419" y="1447799"/>
                </a:lnTo>
                <a:lnTo>
                  <a:pt x="12328623" y="1460499"/>
                </a:lnTo>
                <a:lnTo>
                  <a:pt x="12080322" y="1460499"/>
                </a:lnTo>
                <a:lnTo>
                  <a:pt x="12030741" y="1473199"/>
                </a:lnTo>
                <a:lnTo>
                  <a:pt x="11782800" y="1473199"/>
                </a:lnTo>
                <a:lnTo>
                  <a:pt x="11733148" y="1485899"/>
                </a:lnTo>
                <a:lnTo>
                  <a:pt x="11583919" y="1485899"/>
                </a:lnTo>
                <a:lnTo>
                  <a:pt x="11534059" y="1498599"/>
                </a:lnTo>
                <a:lnTo>
                  <a:pt x="11432963" y="1498599"/>
                </a:lnTo>
                <a:lnTo>
                  <a:pt x="11382399" y="1511299"/>
                </a:lnTo>
                <a:lnTo>
                  <a:pt x="11281200" y="1511299"/>
                </a:lnTo>
                <a:lnTo>
                  <a:pt x="11230552" y="1523999"/>
                </a:lnTo>
                <a:lnTo>
                  <a:pt x="11179863" y="1523999"/>
                </a:lnTo>
                <a:lnTo>
                  <a:pt x="11129125" y="1536699"/>
                </a:lnTo>
                <a:lnTo>
                  <a:pt x="11027477" y="1536699"/>
                </a:lnTo>
                <a:lnTo>
                  <a:pt x="10976553" y="1549399"/>
                </a:lnTo>
                <a:lnTo>
                  <a:pt x="10925553" y="1549399"/>
                </a:lnTo>
                <a:lnTo>
                  <a:pt x="10874469" y="1562099"/>
                </a:lnTo>
                <a:lnTo>
                  <a:pt x="10823296" y="1562099"/>
                </a:lnTo>
                <a:lnTo>
                  <a:pt x="10772026" y="1574799"/>
                </a:lnTo>
                <a:lnTo>
                  <a:pt x="10670640" y="1574799"/>
                </a:lnTo>
                <a:lnTo>
                  <a:pt x="10619943" y="1587499"/>
                </a:lnTo>
                <a:lnTo>
                  <a:pt x="10518536" y="1587499"/>
                </a:lnTo>
                <a:lnTo>
                  <a:pt x="10467824" y="1600199"/>
                </a:lnTo>
                <a:lnTo>
                  <a:pt x="10264881" y="1600199"/>
                </a:lnTo>
                <a:lnTo>
                  <a:pt x="10214115" y="1612899"/>
                </a:lnTo>
                <a:lnTo>
                  <a:pt x="8773386" y="1612899"/>
                </a:lnTo>
                <a:lnTo>
                  <a:pt x="8721393" y="1625599"/>
                </a:lnTo>
                <a:lnTo>
                  <a:pt x="8358685" y="1625599"/>
                </a:lnTo>
                <a:lnTo>
                  <a:pt x="8307087" y="1638299"/>
                </a:lnTo>
                <a:lnTo>
                  <a:pt x="8208223" y="1638299"/>
                </a:lnTo>
                <a:lnTo>
                  <a:pt x="8158791" y="1650999"/>
                </a:lnTo>
                <a:lnTo>
                  <a:pt x="8059927" y="1650999"/>
                </a:lnTo>
                <a:lnTo>
                  <a:pt x="8010495" y="1663699"/>
                </a:lnTo>
                <a:lnTo>
                  <a:pt x="7911631" y="1663699"/>
                </a:lnTo>
                <a:lnTo>
                  <a:pt x="7862198" y="1676399"/>
                </a:lnTo>
                <a:lnTo>
                  <a:pt x="7763334" y="1676399"/>
                </a:lnTo>
                <a:lnTo>
                  <a:pt x="7713902" y="1689099"/>
                </a:lnTo>
                <a:lnTo>
                  <a:pt x="7664470" y="1689099"/>
                </a:lnTo>
                <a:lnTo>
                  <a:pt x="7615038" y="1701799"/>
                </a:lnTo>
                <a:lnTo>
                  <a:pt x="7565606" y="1701799"/>
                </a:lnTo>
                <a:lnTo>
                  <a:pt x="7516174" y="1714499"/>
                </a:lnTo>
                <a:lnTo>
                  <a:pt x="7417310" y="1714499"/>
                </a:lnTo>
                <a:lnTo>
                  <a:pt x="7218301" y="1739899"/>
                </a:lnTo>
                <a:lnTo>
                  <a:pt x="7167589" y="1752599"/>
                </a:lnTo>
                <a:lnTo>
                  <a:pt x="7116878" y="1752599"/>
                </a:lnTo>
                <a:lnTo>
                  <a:pt x="7066166" y="1765299"/>
                </a:lnTo>
                <a:lnTo>
                  <a:pt x="7015454" y="1765299"/>
                </a:lnTo>
                <a:lnTo>
                  <a:pt x="6964742" y="1777999"/>
                </a:lnTo>
                <a:lnTo>
                  <a:pt x="6914030" y="1777999"/>
                </a:lnTo>
                <a:lnTo>
                  <a:pt x="6863318" y="1790699"/>
                </a:lnTo>
                <a:lnTo>
                  <a:pt x="6711182" y="1803399"/>
                </a:lnTo>
                <a:lnTo>
                  <a:pt x="6660470" y="1816099"/>
                </a:lnTo>
                <a:lnTo>
                  <a:pt x="6609758" y="1816099"/>
                </a:lnTo>
                <a:lnTo>
                  <a:pt x="6559046" y="1828799"/>
                </a:lnTo>
                <a:lnTo>
                  <a:pt x="6508334" y="1828799"/>
                </a:lnTo>
                <a:lnTo>
                  <a:pt x="6457622" y="1841499"/>
                </a:lnTo>
                <a:lnTo>
                  <a:pt x="6406910" y="1841499"/>
                </a:lnTo>
                <a:lnTo>
                  <a:pt x="6356198" y="1854199"/>
                </a:lnTo>
                <a:lnTo>
                  <a:pt x="6305486" y="1854199"/>
                </a:lnTo>
                <a:lnTo>
                  <a:pt x="6254774" y="1866899"/>
                </a:lnTo>
                <a:lnTo>
                  <a:pt x="6153350" y="1866899"/>
                </a:lnTo>
                <a:lnTo>
                  <a:pt x="6102638" y="1879599"/>
                </a:lnTo>
                <a:lnTo>
                  <a:pt x="6003106" y="1879599"/>
                </a:lnTo>
                <a:lnTo>
                  <a:pt x="5953338" y="1892299"/>
                </a:lnTo>
                <a:lnTo>
                  <a:pt x="5853793" y="1892299"/>
                </a:lnTo>
                <a:lnTo>
                  <a:pt x="5804015" y="1904999"/>
                </a:lnTo>
                <a:lnTo>
                  <a:pt x="5704441" y="1904999"/>
                </a:lnTo>
                <a:lnTo>
                  <a:pt x="5654645" y="1917699"/>
                </a:lnTo>
                <a:lnTo>
                  <a:pt x="5555027" y="1917699"/>
                </a:lnTo>
                <a:lnTo>
                  <a:pt x="5505205" y="1930399"/>
                </a:lnTo>
                <a:lnTo>
                  <a:pt x="5355672" y="1930399"/>
                </a:lnTo>
                <a:lnTo>
                  <a:pt x="5305802" y="1943099"/>
                </a:lnTo>
                <a:lnTo>
                  <a:pt x="5156108" y="1943099"/>
                </a:lnTo>
                <a:lnTo>
                  <a:pt x="5106179" y="1955799"/>
                </a:lnTo>
                <a:lnTo>
                  <a:pt x="4956283" y="1955799"/>
                </a:lnTo>
                <a:lnTo>
                  <a:pt x="4906279" y="1968499"/>
                </a:lnTo>
                <a:lnTo>
                  <a:pt x="4706047" y="1968499"/>
                </a:lnTo>
                <a:lnTo>
                  <a:pt x="4655931" y="1981199"/>
                </a:lnTo>
                <a:lnTo>
                  <a:pt x="2309758" y="1981199"/>
                </a:lnTo>
                <a:lnTo>
                  <a:pt x="2259647" y="1993899"/>
                </a:lnTo>
                <a:lnTo>
                  <a:pt x="1904204" y="1993899"/>
                </a:lnTo>
                <a:lnTo>
                  <a:pt x="1852498" y="2006599"/>
                </a:lnTo>
                <a:lnTo>
                  <a:pt x="1697141" y="2006599"/>
                </a:lnTo>
                <a:lnTo>
                  <a:pt x="1645248" y="2019299"/>
                </a:lnTo>
                <a:lnTo>
                  <a:pt x="1541249" y="2019299"/>
                </a:lnTo>
                <a:lnTo>
                  <a:pt x="1489126" y="2031999"/>
                </a:lnTo>
                <a:close/>
              </a:path>
              <a:path w="13181330" h="2057400">
                <a:moveTo>
                  <a:pt x="9909168" y="1625599"/>
                </a:moveTo>
                <a:lnTo>
                  <a:pt x="9290730" y="1625599"/>
                </a:lnTo>
                <a:lnTo>
                  <a:pt x="9294618" y="1612899"/>
                </a:lnTo>
                <a:lnTo>
                  <a:pt x="9960041" y="1612899"/>
                </a:lnTo>
                <a:lnTo>
                  <a:pt x="9909168" y="1625599"/>
                </a:lnTo>
                <a:close/>
              </a:path>
              <a:path w="13181330" h="2057400">
                <a:moveTo>
                  <a:pt x="1332163" y="2044699"/>
                </a:moveTo>
                <a:lnTo>
                  <a:pt x="436107" y="2044699"/>
                </a:lnTo>
                <a:lnTo>
                  <a:pt x="386455" y="2031999"/>
                </a:lnTo>
                <a:lnTo>
                  <a:pt x="1384592" y="2031999"/>
                </a:lnTo>
                <a:lnTo>
                  <a:pt x="1332163" y="2044699"/>
                </a:lnTo>
                <a:close/>
              </a:path>
              <a:path w="13181330" h="2057400">
                <a:moveTo>
                  <a:pt x="1133475" y="2057399"/>
                </a:moveTo>
                <a:lnTo>
                  <a:pt x="635121" y="2057399"/>
                </a:lnTo>
                <a:lnTo>
                  <a:pt x="585318" y="2044699"/>
                </a:lnTo>
                <a:lnTo>
                  <a:pt x="1183214" y="2044699"/>
                </a:lnTo>
                <a:lnTo>
                  <a:pt x="1133475" y="2057399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0476" y="2432247"/>
            <a:ext cx="9220199" cy="691514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76925" y="2407254"/>
            <a:ext cx="5133974" cy="68484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19"/>
              <a:t>Farmers</a:t>
            </a:r>
            <a:r>
              <a:rPr dirty="0" spc="-665"/>
              <a:t> </a:t>
            </a:r>
            <a:r>
              <a:rPr dirty="0" spc="-700"/>
              <a:t>Market</a:t>
            </a:r>
            <a:r>
              <a:rPr dirty="0" spc="-665"/>
              <a:t> </a:t>
            </a:r>
            <a:r>
              <a:rPr dirty="0" spc="-660"/>
              <a:t>at</a:t>
            </a:r>
            <a:r>
              <a:rPr dirty="0" spc="-665"/>
              <a:t> </a:t>
            </a:r>
            <a:r>
              <a:rPr dirty="0" spc="-625"/>
              <a:t>the</a:t>
            </a:r>
            <a:r>
              <a:rPr dirty="0" spc="-665"/>
              <a:t> </a:t>
            </a:r>
            <a:r>
              <a:rPr dirty="0" spc="-570"/>
              <a:t>Capital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6" y="0"/>
            <a:ext cx="18288000" cy="1914525"/>
          </a:xfrm>
          <a:custGeom>
            <a:avLst/>
            <a:gdLst/>
            <a:ahLst/>
            <a:cxnLst/>
            <a:rect l="l" t="t" r="r" b="b"/>
            <a:pathLst>
              <a:path w="18288000" h="1914525">
                <a:moveTo>
                  <a:pt x="18287726" y="1914524"/>
                </a:moveTo>
                <a:lnTo>
                  <a:pt x="0" y="1914524"/>
                </a:lnTo>
                <a:lnTo>
                  <a:pt x="0" y="0"/>
                </a:lnTo>
                <a:lnTo>
                  <a:pt x="18287726" y="0"/>
                </a:lnTo>
                <a:lnTo>
                  <a:pt x="18287726" y="1914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46349"/>
            <a:ext cx="4229099" cy="63817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480685" y="0"/>
            <a:ext cx="13959205" cy="2235200"/>
          </a:xfrm>
          <a:custGeom>
            <a:avLst/>
            <a:gdLst/>
            <a:ahLst/>
            <a:cxnLst/>
            <a:rect l="l" t="t" r="r" b="b"/>
            <a:pathLst>
              <a:path w="13959205" h="2235200">
                <a:moveTo>
                  <a:pt x="1622768" y="2197099"/>
                </a:moveTo>
                <a:lnTo>
                  <a:pt x="305770" y="2197099"/>
                </a:lnTo>
                <a:lnTo>
                  <a:pt x="260427" y="2171699"/>
                </a:lnTo>
                <a:lnTo>
                  <a:pt x="225593" y="2158999"/>
                </a:lnTo>
                <a:lnTo>
                  <a:pt x="199971" y="2120899"/>
                </a:lnTo>
                <a:lnTo>
                  <a:pt x="182266" y="2082799"/>
                </a:lnTo>
                <a:lnTo>
                  <a:pt x="171182" y="2044699"/>
                </a:lnTo>
                <a:lnTo>
                  <a:pt x="165424" y="1981199"/>
                </a:lnTo>
                <a:lnTo>
                  <a:pt x="161427" y="1930399"/>
                </a:lnTo>
                <a:lnTo>
                  <a:pt x="157374" y="1879599"/>
                </a:lnTo>
                <a:lnTo>
                  <a:pt x="153274" y="1828799"/>
                </a:lnTo>
                <a:lnTo>
                  <a:pt x="149135" y="1777999"/>
                </a:lnTo>
                <a:lnTo>
                  <a:pt x="140769" y="1676399"/>
                </a:lnTo>
                <a:lnTo>
                  <a:pt x="123913" y="1473199"/>
                </a:lnTo>
                <a:lnTo>
                  <a:pt x="115548" y="1371599"/>
                </a:lnTo>
                <a:lnTo>
                  <a:pt x="111408" y="1320799"/>
                </a:lnTo>
                <a:lnTo>
                  <a:pt x="107308" y="1269999"/>
                </a:lnTo>
                <a:lnTo>
                  <a:pt x="103256" y="1219199"/>
                </a:lnTo>
                <a:lnTo>
                  <a:pt x="99258" y="1168399"/>
                </a:lnTo>
                <a:lnTo>
                  <a:pt x="95323" y="1117599"/>
                </a:lnTo>
                <a:lnTo>
                  <a:pt x="91459" y="1066799"/>
                </a:lnTo>
                <a:lnTo>
                  <a:pt x="87674" y="1015999"/>
                </a:lnTo>
                <a:lnTo>
                  <a:pt x="83976" y="965199"/>
                </a:lnTo>
                <a:lnTo>
                  <a:pt x="80372" y="914399"/>
                </a:lnTo>
                <a:lnTo>
                  <a:pt x="76870" y="863599"/>
                </a:lnTo>
                <a:lnTo>
                  <a:pt x="73479" y="812799"/>
                </a:lnTo>
                <a:lnTo>
                  <a:pt x="70205" y="761999"/>
                </a:lnTo>
                <a:lnTo>
                  <a:pt x="67058" y="711199"/>
                </a:lnTo>
                <a:lnTo>
                  <a:pt x="64044" y="660399"/>
                </a:lnTo>
                <a:lnTo>
                  <a:pt x="61172" y="609599"/>
                </a:lnTo>
                <a:lnTo>
                  <a:pt x="58450" y="558799"/>
                </a:lnTo>
                <a:lnTo>
                  <a:pt x="55339" y="507999"/>
                </a:lnTo>
                <a:lnTo>
                  <a:pt x="51547" y="457199"/>
                </a:lnTo>
                <a:lnTo>
                  <a:pt x="47154" y="406399"/>
                </a:lnTo>
                <a:lnTo>
                  <a:pt x="42241" y="355599"/>
                </a:lnTo>
                <a:lnTo>
                  <a:pt x="36887" y="304799"/>
                </a:lnTo>
                <a:lnTo>
                  <a:pt x="31173" y="253999"/>
                </a:lnTo>
                <a:lnTo>
                  <a:pt x="25180" y="203199"/>
                </a:lnTo>
                <a:lnTo>
                  <a:pt x="18988" y="152399"/>
                </a:lnTo>
                <a:lnTo>
                  <a:pt x="12677" y="101599"/>
                </a:lnTo>
                <a:lnTo>
                  <a:pt x="0" y="0"/>
                </a:lnTo>
                <a:lnTo>
                  <a:pt x="13958766" y="0"/>
                </a:lnTo>
                <a:lnTo>
                  <a:pt x="13955188" y="50799"/>
                </a:lnTo>
                <a:lnTo>
                  <a:pt x="13951152" y="101599"/>
                </a:lnTo>
                <a:lnTo>
                  <a:pt x="13946682" y="152399"/>
                </a:lnTo>
                <a:lnTo>
                  <a:pt x="13941804" y="203199"/>
                </a:lnTo>
                <a:lnTo>
                  <a:pt x="13936541" y="253999"/>
                </a:lnTo>
                <a:lnTo>
                  <a:pt x="13930920" y="292099"/>
                </a:lnTo>
                <a:lnTo>
                  <a:pt x="13924963" y="342899"/>
                </a:lnTo>
                <a:lnTo>
                  <a:pt x="13918697" y="393699"/>
                </a:lnTo>
                <a:lnTo>
                  <a:pt x="13912146" y="444499"/>
                </a:lnTo>
                <a:lnTo>
                  <a:pt x="13905334" y="495299"/>
                </a:lnTo>
                <a:lnTo>
                  <a:pt x="13898286" y="546099"/>
                </a:lnTo>
                <a:lnTo>
                  <a:pt x="13891026" y="596899"/>
                </a:lnTo>
                <a:lnTo>
                  <a:pt x="13883581" y="647699"/>
                </a:lnTo>
                <a:lnTo>
                  <a:pt x="13875973" y="698499"/>
                </a:lnTo>
                <a:lnTo>
                  <a:pt x="13868229" y="749299"/>
                </a:lnTo>
                <a:lnTo>
                  <a:pt x="13860371" y="800099"/>
                </a:lnTo>
                <a:lnTo>
                  <a:pt x="13852426" y="850899"/>
                </a:lnTo>
                <a:lnTo>
                  <a:pt x="13844418" y="888999"/>
                </a:lnTo>
                <a:lnTo>
                  <a:pt x="13820263" y="1041399"/>
                </a:lnTo>
                <a:lnTo>
                  <a:pt x="13812249" y="1092199"/>
                </a:lnTo>
                <a:lnTo>
                  <a:pt x="13804296" y="1142999"/>
                </a:lnTo>
                <a:lnTo>
                  <a:pt x="13796428" y="1193799"/>
                </a:lnTo>
                <a:lnTo>
                  <a:pt x="13785756" y="1244599"/>
                </a:lnTo>
                <a:lnTo>
                  <a:pt x="13772770" y="1295399"/>
                </a:lnTo>
                <a:lnTo>
                  <a:pt x="13758241" y="1346199"/>
                </a:lnTo>
                <a:lnTo>
                  <a:pt x="13742941" y="1409699"/>
                </a:lnTo>
                <a:lnTo>
                  <a:pt x="13725683" y="1447799"/>
                </a:lnTo>
                <a:lnTo>
                  <a:pt x="13699511" y="1485899"/>
                </a:lnTo>
                <a:lnTo>
                  <a:pt x="13665796" y="1523999"/>
                </a:lnTo>
                <a:lnTo>
                  <a:pt x="13625909" y="1549399"/>
                </a:lnTo>
                <a:lnTo>
                  <a:pt x="13581222" y="1562099"/>
                </a:lnTo>
                <a:lnTo>
                  <a:pt x="13533106" y="1574799"/>
                </a:lnTo>
                <a:lnTo>
                  <a:pt x="13372789" y="1574799"/>
                </a:lnTo>
                <a:lnTo>
                  <a:pt x="13319014" y="1587499"/>
                </a:lnTo>
                <a:lnTo>
                  <a:pt x="13058778" y="1587499"/>
                </a:lnTo>
                <a:lnTo>
                  <a:pt x="12909288" y="1600199"/>
                </a:lnTo>
                <a:lnTo>
                  <a:pt x="12710389" y="1600199"/>
                </a:lnTo>
                <a:lnTo>
                  <a:pt x="12660691" y="1612899"/>
                </a:lnTo>
                <a:lnTo>
                  <a:pt x="12461792" y="1612899"/>
                </a:lnTo>
                <a:lnTo>
                  <a:pt x="12412004" y="1625599"/>
                </a:lnTo>
                <a:lnTo>
                  <a:pt x="12262374" y="1625599"/>
                </a:lnTo>
                <a:lnTo>
                  <a:pt x="12212384" y="1638299"/>
                </a:lnTo>
                <a:lnTo>
                  <a:pt x="12112088" y="1638299"/>
                </a:lnTo>
                <a:lnTo>
                  <a:pt x="12061924" y="1650999"/>
                </a:lnTo>
                <a:lnTo>
                  <a:pt x="11961537" y="1650999"/>
                </a:lnTo>
                <a:lnTo>
                  <a:pt x="11911302" y="1663699"/>
                </a:lnTo>
                <a:lnTo>
                  <a:pt x="11861030" y="1663699"/>
                </a:lnTo>
                <a:lnTo>
                  <a:pt x="11810716" y="1676399"/>
                </a:lnTo>
                <a:lnTo>
                  <a:pt x="11760354" y="1676399"/>
                </a:lnTo>
                <a:lnTo>
                  <a:pt x="11659460" y="1689099"/>
                </a:lnTo>
                <a:lnTo>
                  <a:pt x="11608917" y="1689099"/>
                </a:lnTo>
                <a:lnTo>
                  <a:pt x="11558302" y="1701799"/>
                </a:lnTo>
                <a:lnTo>
                  <a:pt x="11456830" y="1701799"/>
                </a:lnTo>
                <a:lnTo>
                  <a:pt x="11405961" y="1714499"/>
                </a:lnTo>
                <a:lnTo>
                  <a:pt x="11356148" y="1714499"/>
                </a:lnTo>
                <a:lnTo>
                  <a:pt x="11306333" y="1727199"/>
                </a:lnTo>
                <a:lnTo>
                  <a:pt x="11206695" y="1727199"/>
                </a:lnTo>
                <a:lnTo>
                  <a:pt x="11156870" y="1739899"/>
                </a:lnTo>
                <a:lnTo>
                  <a:pt x="11007357" y="1739899"/>
                </a:lnTo>
                <a:lnTo>
                  <a:pt x="10957502" y="1752599"/>
                </a:lnTo>
                <a:lnTo>
                  <a:pt x="9842491" y="1752599"/>
                </a:lnTo>
                <a:lnTo>
                  <a:pt x="9792531" y="1765299"/>
                </a:lnTo>
                <a:lnTo>
                  <a:pt x="9044941" y="1765299"/>
                </a:lnTo>
                <a:lnTo>
                  <a:pt x="8995344" y="1777999"/>
                </a:lnTo>
                <a:lnTo>
                  <a:pt x="8797433" y="1777999"/>
                </a:lnTo>
                <a:lnTo>
                  <a:pt x="8747500" y="1790699"/>
                </a:lnTo>
                <a:lnTo>
                  <a:pt x="8647632" y="1790699"/>
                </a:lnTo>
                <a:lnTo>
                  <a:pt x="8597698" y="1803399"/>
                </a:lnTo>
                <a:lnTo>
                  <a:pt x="8497830" y="1803399"/>
                </a:lnTo>
                <a:lnTo>
                  <a:pt x="8447897" y="1816099"/>
                </a:lnTo>
                <a:lnTo>
                  <a:pt x="8348029" y="1816099"/>
                </a:lnTo>
                <a:lnTo>
                  <a:pt x="8298095" y="1828799"/>
                </a:lnTo>
                <a:lnTo>
                  <a:pt x="8198227" y="1828799"/>
                </a:lnTo>
                <a:lnTo>
                  <a:pt x="8148294" y="1841499"/>
                </a:lnTo>
                <a:lnTo>
                  <a:pt x="8098360" y="1841499"/>
                </a:lnTo>
                <a:lnTo>
                  <a:pt x="8048426" y="1854199"/>
                </a:lnTo>
                <a:lnTo>
                  <a:pt x="7998492" y="1854199"/>
                </a:lnTo>
                <a:lnTo>
                  <a:pt x="7948558" y="1866899"/>
                </a:lnTo>
                <a:lnTo>
                  <a:pt x="7848691" y="1866899"/>
                </a:lnTo>
                <a:lnTo>
                  <a:pt x="7647459" y="1892299"/>
                </a:lnTo>
                <a:lnTo>
                  <a:pt x="7596029" y="1904999"/>
                </a:lnTo>
                <a:lnTo>
                  <a:pt x="7544599" y="1904999"/>
                </a:lnTo>
                <a:lnTo>
                  <a:pt x="7493169" y="1917699"/>
                </a:lnTo>
                <a:lnTo>
                  <a:pt x="7441739" y="1917699"/>
                </a:lnTo>
                <a:lnTo>
                  <a:pt x="7390309" y="1930399"/>
                </a:lnTo>
                <a:lnTo>
                  <a:pt x="7338879" y="1930399"/>
                </a:lnTo>
                <a:lnTo>
                  <a:pt x="7287449" y="1943099"/>
                </a:lnTo>
                <a:lnTo>
                  <a:pt x="7081729" y="1968499"/>
                </a:lnTo>
                <a:lnTo>
                  <a:pt x="7030299" y="1968499"/>
                </a:lnTo>
                <a:lnTo>
                  <a:pt x="6978869" y="1981199"/>
                </a:lnTo>
                <a:lnTo>
                  <a:pt x="6927439" y="1981199"/>
                </a:lnTo>
                <a:lnTo>
                  <a:pt x="6876009" y="1993899"/>
                </a:lnTo>
                <a:lnTo>
                  <a:pt x="6824579" y="1993899"/>
                </a:lnTo>
                <a:lnTo>
                  <a:pt x="6773149" y="2006599"/>
                </a:lnTo>
                <a:lnTo>
                  <a:pt x="6721719" y="2006599"/>
                </a:lnTo>
                <a:lnTo>
                  <a:pt x="6670289" y="2019299"/>
                </a:lnTo>
                <a:lnTo>
                  <a:pt x="6618859" y="2019299"/>
                </a:lnTo>
                <a:lnTo>
                  <a:pt x="6567429" y="2031999"/>
                </a:lnTo>
                <a:lnTo>
                  <a:pt x="6464569" y="2031999"/>
                </a:lnTo>
                <a:lnTo>
                  <a:pt x="6413604" y="2044699"/>
                </a:lnTo>
                <a:lnTo>
                  <a:pt x="6311669" y="2044699"/>
                </a:lnTo>
                <a:lnTo>
                  <a:pt x="6260699" y="2057399"/>
                </a:lnTo>
                <a:lnTo>
                  <a:pt x="6158747" y="2057399"/>
                </a:lnTo>
                <a:lnTo>
                  <a:pt x="6107764" y="2070099"/>
                </a:lnTo>
                <a:lnTo>
                  <a:pt x="6005779" y="2070099"/>
                </a:lnTo>
                <a:lnTo>
                  <a:pt x="5954777" y="2082799"/>
                </a:lnTo>
                <a:lnTo>
                  <a:pt x="5852745" y="2082799"/>
                </a:lnTo>
                <a:lnTo>
                  <a:pt x="5801715" y="2095499"/>
                </a:lnTo>
                <a:lnTo>
                  <a:pt x="5699621" y="2095499"/>
                </a:lnTo>
                <a:lnTo>
                  <a:pt x="5648556" y="2108199"/>
                </a:lnTo>
                <a:lnTo>
                  <a:pt x="5495278" y="2108199"/>
                </a:lnTo>
                <a:lnTo>
                  <a:pt x="5444155" y="2120899"/>
                </a:lnTo>
                <a:lnTo>
                  <a:pt x="5290683" y="2120899"/>
                </a:lnTo>
                <a:lnTo>
                  <a:pt x="5239489" y="2133599"/>
                </a:lnTo>
                <a:lnTo>
                  <a:pt x="5034505" y="2133599"/>
                </a:lnTo>
                <a:lnTo>
                  <a:pt x="4983203" y="2146299"/>
                </a:lnTo>
                <a:lnTo>
                  <a:pt x="2696956" y="2146299"/>
                </a:lnTo>
                <a:lnTo>
                  <a:pt x="2645819" y="2158999"/>
                </a:lnTo>
                <a:lnTo>
                  <a:pt x="2083548" y="2158999"/>
                </a:lnTo>
                <a:lnTo>
                  <a:pt x="2032506" y="2171699"/>
                </a:lnTo>
                <a:lnTo>
                  <a:pt x="1879220" y="2171699"/>
                </a:lnTo>
                <a:lnTo>
                  <a:pt x="1828047" y="2184399"/>
                </a:lnTo>
                <a:lnTo>
                  <a:pt x="1725539" y="2184399"/>
                </a:lnTo>
                <a:lnTo>
                  <a:pt x="1622768" y="2197099"/>
                </a:lnTo>
                <a:close/>
              </a:path>
              <a:path w="13959205" h="2235200">
                <a:moveTo>
                  <a:pt x="10708057" y="1765299"/>
                </a:moveTo>
                <a:lnTo>
                  <a:pt x="9838375" y="1765299"/>
                </a:lnTo>
                <a:lnTo>
                  <a:pt x="9842491" y="1752599"/>
                </a:lnTo>
                <a:lnTo>
                  <a:pt x="10757973" y="1752599"/>
                </a:lnTo>
                <a:lnTo>
                  <a:pt x="10708057" y="1765299"/>
                </a:lnTo>
                <a:close/>
              </a:path>
              <a:path w="13959205" h="2235200">
                <a:moveTo>
                  <a:pt x="1519675" y="2209799"/>
                </a:moveTo>
                <a:lnTo>
                  <a:pt x="412903" y="2209799"/>
                </a:lnTo>
                <a:lnTo>
                  <a:pt x="362916" y="2197099"/>
                </a:lnTo>
                <a:lnTo>
                  <a:pt x="1571265" y="2197099"/>
                </a:lnTo>
                <a:lnTo>
                  <a:pt x="1519675" y="2209799"/>
                </a:lnTo>
                <a:close/>
              </a:path>
              <a:path w="13959205" h="2235200">
                <a:moveTo>
                  <a:pt x="1316176" y="2222499"/>
                </a:moveTo>
                <a:lnTo>
                  <a:pt x="563149" y="2222499"/>
                </a:lnTo>
                <a:lnTo>
                  <a:pt x="513025" y="2209799"/>
                </a:lnTo>
                <a:lnTo>
                  <a:pt x="1366214" y="2209799"/>
                </a:lnTo>
                <a:lnTo>
                  <a:pt x="1316176" y="2222499"/>
                </a:lnTo>
                <a:close/>
              </a:path>
              <a:path w="13959205" h="2235200">
                <a:moveTo>
                  <a:pt x="1015181" y="2235199"/>
                </a:moveTo>
                <a:lnTo>
                  <a:pt x="864432" y="2235199"/>
                </a:lnTo>
                <a:lnTo>
                  <a:pt x="814180" y="2222499"/>
                </a:lnTo>
                <a:lnTo>
                  <a:pt x="1065411" y="2222499"/>
                </a:lnTo>
                <a:lnTo>
                  <a:pt x="1015181" y="2235199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0590" y="4017784"/>
            <a:ext cx="2325285" cy="226892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011246" y="4921892"/>
            <a:ext cx="1758314" cy="1565910"/>
            <a:chOff x="3011246" y="4921892"/>
            <a:chExt cx="1758314" cy="1565910"/>
          </a:xfrm>
        </p:grpSpPr>
        <p:sp>
          <p:nvSpPr>
            <p:cNvPr id="7" name="object 7" descr=""/>
            <p:cNvSpPr/>
            <p:nvPr/>
          </p:nvSpPr>
          <p:spPr>
            <a:xfrm>
              <a:off x="3011246" y="4921892"/>
              <a:ext cx="1758314" cy="1565910"/>
            </a:xfrm>
            <a:custGeom>
              <a:avLst/>
              <a:gdLst/>
              <a:ahLst/>
              <a:cxnLst/>
              <a:rect l="l" t="t" r="r" b="b"/>
              <a:pathLst>
                <a:path w="1758314" h="1565910">
                  <a:moveTo>
                    <a:pt x="822724" y="1565891"/>
                  </a:moveTo>
                  <a:lnTo>
                    <a:pt x="773497" y="1564572"/>
                  </a:lnTo>
                  <a:lnTo>
                    <a:pt x="723046" y="1561556"/>
                  </a:lnTo>
                  <a:lnTo>
                    <a:pt x="671529" y="1556624"/>
                  </a:lnTo>
                  <a:lnTo>
                    <a:pt x="619098" y="1549559"/>
                  </a:lnTo>
                  <a:lnTo>
                    <a:pt x="565910" y="1540143"/>
                  </a:lnTo>
                  <a:lnTo>
                    <a:pt x="512118" y="1528158"/>
                  </a:lnTo>
                  <a:lnTo>
                    <a:pt x="457878" y="1513385"/>
                  </a:lnTo>
                  <a:lnTo>
                    <a:pt x="403346" y="1495607"/>
                  </a:lnTo>
                  <a:lnTo>
                    <a:pt x="348674" y="1474605"/>
                  </a:lnTo>
                  <a:lnTo>
                    <a:pt x="294019" y="1450162"/>
                  </a:lnTo>
                  <a:lnTo>
                    <a:pt x="239536" y="1422059"/>
                  </a:lnTo>
                  <a:lnTo>
                    <a:pt x="185531" y="1391543"/>
                  </a:lnTo>
                  <a:lnTo>
                    <a:pt x="140053" y="1362049"/>
                  </a:lnTo>
                  <a:lnTo>
                    <a:pt x="101226" y="1329121"/>
                  </a:lnTo>
                  <a:lnTo>
                    <a:pt x="67175" y="1288308"/>
                  </a:lnTo>
                  <a:lnTo>
                    <a:pt x="40223" y="1242434"/>
                  </a:lnTo>
                  <a:lnTo>
                    <a:pt x="20779" y="1193932"/>
                  </a:lnTo>
                  <a:lnTo>
                    <a:pt x="8093" y="1143480"/>
                  </a:lnTo>
                  <a:lnTo>
                    <a:pt x="1416" y="1091761"/>
                  </a:lnTo>
                  <a:lnTo>
                    <a:pt x="0" y="1039455"/>
                  </a:lnTo>
                  <a:lnTo>
                    <a:pt x="3093" y="987243"/>
                  </a:lnTo>
                  <a:lnTo>
                    <a:pt x="9949" y="935807"/>
                  </a:lnTo>
                  <a:lnTo>
                    <a:pt x="19817" y="885826"/>
                  </a:lnTo>
                  <a:lnTo>
                    <a:pt x="31948" y="837982"/>
                  </a:lnTo>
                  <a:lnTo>
                    <a:pt x="45592" y="792956"/>
                  </a:lnTo>
                  <a:lnTo>
                    <a:pt x="60002" y="751429"/>
                  </a:lnTo>
                  <a:lnTo>
                    <a:pt x="74427" y="714082"/>
                  </a:lnTo>
                  <a:lnTo>
                    <a:pt x="100327" y="654650"/>
                  </a:lnTo>
                  <a:lnTo>
                    <a:pt x="130194" y="596238"/>
                  </a:lnTo>
                  <a:lnTo>
                    <a:pt x="165986" y="541858"/>
                  </a:lnTo>
                  <a:lnTo>
                    <a:pt x="203428" y="496658"/>
                  </a:lnTo>
                  <a:lnTo>
                    <a:pt x="225382" y="470444"/>
                  </a:lnTo>
                  <a:lnTo>
                    <a:pt x="250885" y="438059"/>
                  </a:lnTo>
                  <a:lnTo>
                    <a:pt x="280982" y="396678"/>
                  </a:lnTo>
                  <a:lnTo>
                    <a:pt x="316720" y="343481"/>
                  </a:lnTo>
                  <a:lnTo>
                    <a:pt x="359143" y="275644"/>
                  </a:lnTo>
                  <a:lnTo>
                    <a:pt x="397435" y="210788"/>
                  </a:lnTo>
                  <a:lnTo>
                    <a:pt x="427325" y="158308"/>
                  </a:lnTo>
                  <a:lnTo>
                    <a:pt x="451530" y="116378"/>
                  </a:lnTo>
                  <a:lnTo>
                    <a:pt x="472766" y="83175"/>
                  </a:lnTo>
                  <a:lnTo>
                    <a:pt x="517199" y="35648"/>
                  </a:lnTo>
                  <a:lnTo>
                    <a:pt x="564675" y="9212"/>
                  </a:lnTo>
                  <a:lnTo>
                    <a:pt x="614951" y="930"/>
                  </a:lnTo>
                  <a:lnTo>
                    <a:pt x="657352" y="0"/>
                  </a:lnTo>
                  <a:lnTo>
                    <a:pt x="718576" y="467"/>
                  </a:lnTo>
                  <a:lnTo>
                    <a:pt x="919430" y="3376"/>
                  </a:lnTo>
                  <a:lnTo>
                    <a:pt x="1006667" y="4387"/>
                  </a:lnTo>
                  <a:lnTo>
                    <a:pt x="1068116" y="5947"/>
                  </a:lnTo>
                  <a:lnTo>
                    <a:pt x="1111316" y="9384"/>
                  </a:lnTo>
                  <a:lnTo>
                    <a:pt x="1173121" y="27206"/>
                  </a:lnTo>
                  <a:lnTo>
                    <a:pt x="1214751" y="50815"/>
                  </a:lnTo>
                  <a:lnTo>
                    <a:pt x="1250847" y="80647"/>
                  </a:lnTo>
                  <a:lnTo>
                    <a:pt x="1284789" y="118261"/>
                  </a:lnTo>
                  <a:lnTo>
                    <a:pt x="1319958" y="165215"/>
                  </a:lnTo>
                  <a:lnTo>
                    <a:pt x="1359732" y="223066"/>
                  </a:lnTo>
                  <a:lnTo>
                    <a:pt x="1407069" y="293026"/>
                  </a:lnTo>
                  <a:lnTo>
                    <a:pt x="1487489" y="412351"/>
                  </a:lnTo>
                  <a:lnTo>
                    <a:pt x="1520915" y="462465"/>
                  </a:lnTo>
                  <a:lnTo>
                    <a:pt x="1550047" y="506710"/>
                  </a:lnTo>
                  <a:lnTo>
                    <a:pt x="1575057" y="545461"/>
                  </a:lnTo>
                  <a:lnTo>
                    <a:pt x="1596115" y="579091"/>
                  </a:lnTo>
                  <a:lnTo>
                    <a:pt x="1627065" y="632483"/>
                  </a:lnTo>
                  <a:lnTo>
                    <a:pt x="1665589" y="714671"/>
                  </a:lnTo>
                  <a:lnTo>
                    <a:pt x="1690687" y="771065"/>
                  </a:lnTo>
                  <a:lnTo>
                    <a:pt x="1712298" y="823178"/>
                  </a:lnTo>
                  <a:lnTo>
                    <a:pt x="1730126" y="872010"/>
                  </a:lnTo>
                  <a:lnTo>
                    <a:pt x="1743877" y="918564"/>
                  </a:lnTo>
                  <a:lnTo>
                    <a:pt x="1753256" y="963844"/>
                  </a:lnTo>
                  <a:lnTo>
                    <a:pt x="1757967" y="1008850"/>
                  </a:lnTo>
                  <a:lnTo>
                    <a:pt x="1757715" y="1054587"/>
                  </a:lnTo>
                  <a:lnTo>
                    <a:pt x="1752206" y="1102055"/>
                  </a:lnTo>
                  <a:lnTo>
                    <a:pt x="1743512" y="1141649"/>
                  </a:lnTo>
                  <a:lnTo>
                    <a:pt x="1731876" y="1180235"/>
                  </a:lnTo>
                  <a:lnTo>
                    <a:pt x="1717297" y="1217811"/>
                  </a:lnTo>
                  <a:lnTo>
                    <a:pt x="1699776" y="1254379"/>
                  </a:lnTo>
                  <a:lnTo>
                    <a:pt x="1679533" y="1289518"/>
                  </a:lnTo>
                  <a:lnTo>
                    <a:pt x="1656789" y="1322811"/>
                  </a:lnTo>
                  <a:lnTo>
                    <a:pt x="1631543" y="1354256"/>
                  </a:lnTo>
                  <a:lnTo>
                    <a:pt x="1603797" y="1383855"/>
                  </a:lnTo>
                  <a:lnTo>
                    <a:pt x="1568822" y="1414606"/>
                  </a:lnTo>
                  <a:lnTo>
                    <a:pt x="1532454" y="1440442"/>
                  </a:lnTo>
                  <a:lnTo>
                    <a:pt x="1494380" y="1461956"/>
                  </a:lnTo>
                  <a:lnTo>
                    <a:pt x="1454290" y="1479744"/>
                  </a:lnTo>
                  <a:lnTo>
                    <a:pt x="1411871" y="1494400"/>
                  </a:lnTo>
                  <a:lnTo>
                    <a:pt x="1366811" y="1506518"/>
                  </a:lnTo>
                  <a:lnTo>
                    <a:pt x="1318801" y="1516694"/>
                  </a:lnTo>
                  <a:lnTo>
                    <a:pt x="1267527" y="1525522"/>
                  </a:lnTo>
                  <a:lnTo>
                    <a:pt x="1212679" y="1533596"/>
                  </a:lnTo>
                  <a:lnTo>
                    <a:pt x="1153945" y="1541511"/>
                  </a:lnTo>
                  <a:lnTo>
                    <a:pt x="1083741" y="1550376"/>
                  </a:lnTo>
                  <a:lnTo>
                    <a:pt x="1045102" y="1554660"/>
                  </a:lnTo>
                  <a:lnTo>
                    <a:pt x="1004310" y="1558556"/>
                  </a:lnTo>
                  <a:lnTo>
                    <a:pt x="961522" y="1561845"/>
                  </a:lnTo>
                  <a:lnTo>
                    <a:pt x="916892" y="1564310"/>
                  </a:lnTo>
                  <a:lnTo>
                    <a:pt x="870574" y="1565731"/>
                  </a:lnTo>
                  <a:lnTo>
                    <a:pt x="822724" y="1565891"/>
                  </a:lnTo>
                  <a:close/>
                </a:path>
              </a:pathLst>
            </a:custGeom>
            <a:solidFill>
              <a:srgbClr val="178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65461" y="5259272"/>
              <a:ext cx="457834" cy="904875"/>
            </a:xfrm>
            <a:custGeom>
              <a:avLst/>
              <a:gdLst/>
              <a:ahLst/>
              <a:cxnLst/>
              <a:rect l="l" t="t" r="r" b="b"/>
              <a:pathLst>
                <a:path w="457835" h="904875">
                  <a:moveTo>
                    <a:pt x="457733" y="277037"/>
                  </a:moveTo>
                  <a:lnTo>
                    <a:pt x="450253" y="226656"/>
                  </a:lnTo>
                  <a:lnTo>
                    <a:pt x="434746" y="185813"/>
                  </a:lnTo>
                  <a:lnTo>
                    <a:pt x="411556" y="148767"/>
                  </a:lnTo>
                  <a:lnTo>
                    <a:pt x="381571" y="116954"/>
                  </a:lnTo>
                  <a:lnTo>
                    <a:pt x="345935" y="91592"/>
                  </a:lnTo>
                  <a:lnTo>
                    <a:pt x="306031" y="73647"/>
                  </a:lnTo>
                  <a:lnTo>
                    <a:pt x="276047" y="65887"/>
                  </a:lnTo>
                  <a:lnTo>
                    <a:pt x="276047" y="0"/>
                  </a:lnTo>
                  <a:lnTo>
                    <a:pt x="181762" y="0"/>
                  </a:lnTo>
                  <a:lnTo>
                    <a:pt x="181762" y="68453"/>
                  </a:lnTo>
                  <a:lnTo>
                    <a:pt x="181762" y="204571"/>
                  </a:lnTo>
                  <a:lnTo>
                    <a:pt x="181762" y="388899"/>
                  </a:lnTo>
                  <a:lnTo>
                    <a:pt x="175983" y="386067"/>
                  </a:lnTo>
                  <a:lnTo>
                    <a:pt x="145300" y="361073"/>
                  </a:lnTo>
                  <a:lnTo>
                    <a:pt x="126542" y="326250"/>
                  </a:lnTo>
                  <a:lnTo>
                    <a:pt x="122148" y="293522"/>
                  </a:lnTo>
                  <a:lnTo>
                    <a:pt x="122567" y="286931"/>
                  </a:lnTo>
                  <a:lnTo>
                    <a:pt x="133972" y="249072"/>
                  </a:lnTo>
                  <a:lnTo>
                    <a:pt x="159029" y="218465"/>
                  </a:lnTo>
                  <a:lnTo>
                    <a:pt x="181762" y="204571"/>
                  </a:lnTo>
                  <a:lnTo>
                    <a:pt x="181762" y="68453"/>
                  </a:lnTo>
                  <a:lnTo>
                    <a:pt x="135547" y="85166"/>
                  </a:lnTo>
                  <a:lnTo>
                    <a:pt x="98437" y="108305"/>
                  </a:lnTo>
                  <a:lnTo>
                    <a:pt x="66560" y="138239"/>
                  </a:lnTo>
                  <a:lnTo>
                    <a:pt x="41135" y="173799"/>
                  </a:lnTo>
                  <a:lnTo>
                    <a:pt x="23164" y="213626"/>
                  </a:lnTo>
                  <a:lnTo>
                    <a:pt x="13309" y="256184"/>
                  </a:lnTo>
                  <a:lnTo>
                    <a:pt x="11455" y="285267"/>
                  </a:lnTo>
                  <a:lnTo>
                    <a:pt x="11963" y="299847"/>
                  </a:lnTo>
                  <a:lnTo>
                    <a:pt x="19189" y="342925"/>
                  </a:lnTo>
                  <a:lnTo>
                    <a:pt x="34683" y="383781"/>
                  </a:lnTo>
                  <a:lnTo>
                    <a:pt x="57873" y="420827"/>
                  </a:lnTo>
                  <a:lnTo>
                    <a:pt x="87858" y="452640"/>
                  </a:lnTo>
                  <a:lnTo>
                    <a:pt x="123482" y="478015"/>
                  </a:lnTo>
                  <a:lnTo>
                    <a:pt x="163385" y="495960"/>
                  </a:lnTo>
                  <a:lnTo>
                    <a:pt x="181762" y="501218"/>
                  </a:lnTo>
                  <a:lnTo>
                    <a:pt x="181762" y="694766"/>
                  </a:lnTo>
                  <a:lnTo>
                    <a:pt x="146850" y="659180"/>
                  </a:lnTo>
                  <a:lnTo>
                    <a:pt x="134124" y="621753"/>
                  </a:lnTo>
                  <a:lnTo>
                    <a:pt x="133477" y="615175"/>
                  </a:lnTo>
                  <a:lnTo>
                    <a:pt x="133477" y="608533"/>
                  </a:lnTo>
                  <a:lnTo>
                    <a:pt x="0" y="620039"/>
                  </a:lnTo>
                  <a:lnTo>
                    <a:pt x="0" y="627329"/>
                  </a:lnTo>
                  <a:lnTo>
                    <a:pt x="355" y="634606"/>
                  </a:lnTo>
                  <a:lnTo>
                    <a:pt x="7505" y="677722"/>
                  </a:lnTo>
                  <a:lnTo>
                    <a:pt x="22948" y="718616"/>
                  </a:lnTo>
                  <a:lnTo>
                    <a:pt x="46075" y="755713"/>
                  </a:lnTo>
                  <a:lnTo>
                    <a:pt x="76009" y="787603"/>
                  </a:lnTo>
                  <a:lnTo>
                    <a:pt x="111607" y="813041"/>
                  </a:lnTo>
                  <a:lnTo>
                    <a:pt x="151498" y="831062"/>
                  </a:lnTo>
                  <a:lnTo>
                    <a:pt x="181762" y="838885"/>
                  </a:lnTo>
                  <a:lnTo>
                    <a:pt x="181762" y="904709"/>
                  </a:lnTo>
                  <a:lnTo>
                    <a:pt x="276047" y="904709"/>
                  </a:lnTo>
                  <a:lnTo>
                    <a:pt x="276047" y="836523"/>
                  </a:lnTo>
                  <a:lnTo>
                    <a:pt x="281089" y="835253"/>
                  </a:lnTo>
                  <a:lnTo>
                    <a:pt x="322059" y="819848"/>
                  </a:lnTo>
                  <a:lnTo>
                    <a:pt x="359232" y="796759"/>
                  </a:lnTo>
                  <a:lnTo>
                    <a:pt x="391185" y="766876"/>
                  </a:lnTo>
                  <a:lnTo>
                    <a:pt x="416674" y="731354"/>
                  </a:lnTo>
                  <a:lnTo>
                    <a:pt x="434733" y="691540"/>
                  </a:lnTo>
                  <a:lnTo>
                    <a:pt x="444652" y="648982"/>
                  </a:lnTo>
                  <a:lnTo>
                    <a:pt x="446443" y="627176"/>
                  </a:lnTo>
                  <a:lnTo>
                    <a:pt x="446430" y="612584"/>
                  </a:lnTo>
                  <a:lnTo>
                    <a:pt x="440702" y="569264"/>
                  </a:lnTo>
                  <a:lnTo>
                    <a:pt x="426618" y="527888"/>
                  </a:lnTo>
                  <a:lnTo>
                    <a:pt x="404710" y="490054"/>
                  </a:lnTo>
                  <a:lnTo>
                    <a:pt x="375831" y="457212"/>
                  </a:lnTo>
                  <a:lnTo>
                    <a:pt x="341083" y="430618"/>
                  </a:lnTo>
                  <a:lnTo>
                    <a:pt x="336003" y="427583"/>
                  </a:lnTo>
                  <a:lnTo>
                    <a:pt x="336003" y="601853"/>
                  </a:lnTo>
                  <a:lnTo>
                    <a:pt x="336003" y="615124"/>
                  </a:lnTo>
                  <a:lnTo>
                    <a:pt x="325767" y="653313"/>
                  </a:lnTo>
                  <a:lnTo>
                    <a:pt x="301675" y="684669"/>
                  </a:lnTo>
                  <a:lnTo>
                    <a:pt x="276047" y="700862"/>
                  </a:lnTo>
                  <a:lnTo>
                    <a:pt x="276047" y="516216"/>
                  </a:lnTo>
                  <a:lnTo>
                    <a:pt x="311010" y="541718"/>
                  </a:lnTo>
                  <a:lnTo>
                    <a:pt x="330822" y="575932"/>
                  </a:lnTo>
                  <a:lnTo>
                    <a:pt x="336003" y="601853"/>
                  </a:lnTo>
                  <a:lnTo>
                    <a:pt x="336003" y="427583"/>
                  </a:lnTo>
                  <a:lnTo>
                    <a:pt x="294944" y="408851"/>
                  </a:lnTo>
                  <a:lnTo>
                    <a:pt x="276047" y="403402"/>
                  </a:lnTo>
                  <a:lnTo>
                    <a:pt x="276047" y="210172"/>
                  </a:lnTo>
                  <a:lnTo>
                    <a:pt x="309676" y="242989"/>
                  </a:lnTo>
                  <a:lnTo>
                    <a:pt x="323684" y="279971"/>
                  </a:lnTo>
                  <a:lnTo>
                    <a:pt x="324789" y="293154"/>
                  </a:lnTo>
                  <a:lnTo>
                    <a:pt x="457733" y="277037"/>
                  </a:lnTo>
                  <a:close/>
                </a:path>
              </a:pathLst>
            </a:custGeom>
            <a:solidFill>
              <a:srgbClr val="F1CD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3427793" y="4280394"/>
            <a:ext cx="924560" cy="533400"/>
          </a:xfrm>
          <a:custGeom>
            <a:avLst/>
            <a:gdLst/>
            <a:ahLst/>
            <a:cxnLst/>
            <a:rect l="l" t="t" r="r" b="b"/>
            <a:pathLst>
              <a:path w="924560" h="533400">
                <a:moveTo>
                  <a:pt x="662899" y="532857"/>
                </a:moveTo>
                <a:lnTo>
                  <a:pt x="251769" y="520579"/>
                </a:lnTo>
                <a:lnTo>
                  <a:pt x="215677" y="503939"/>
                </a:lnTo>
                <a:lnTo>
                  <a:pt x="5507" y="90428"/>
                </a:lnTo>
                <a:lnTo>
                  <a:pt x="3849" y="87145"/>
                </a:lnTo>
                <a:lnTo>
                  <a:pt x="2566" y="83723"/>
                </a:lnTo>
                <a:lnTo>
                  <a:pt x="748" y="76598"/>
                </a:lnTo>
                <a:lnTo>
                  <a:pt x="235" y="72980"/>
                </a:lnTo>
                <a:lnTo>
                  <a:pt x="0" y="65632"/>
                </a:lnTo>
                <a:lnTo>
                  <a:pt x="280" y="61989"/>
                </a:lnTo>
                <a:lnTo>
                  <a:pt x="19567" y="27685"/>
                </a:lnTo>
                <a:lnTo>
                  <a:pt x="79374" y="8208"/>
                </a:lnTo>
                <a:lnTo>
                  <a:pt x="123362" y="1744"/>
                </a:lnTo>
                <a:lnTo>
                  <a:pt x="167790" y="0"/>
                </a:lnTo>
                <a:lnTo>
                  <a:pt x="212658" y="2975"/>
                </a:lnTo>
                <a:lnTo>
                  <a:pt x="266226" y="13859"/>
                </a:lnTo>
                <a:lnTo>
                  <a:pt x="312051" y="30675"/>
                </a:lnTo>
                <a:lnTo>
                  <a:pt x="352149" y="51683"/>
                </a:lnTo>
                <a:lnTo>
                  <a:pt x="388536" y="75144"/>
                </a:lnTo>
                <a:lnTo>
                  <a:pt x="423228" y="99318"/>
                </a:lnTo>
                <a:lnTo>
                  <a:pt x="458239" y="122464"/>
                </a:lnTo>
                <a:lnTo>
                  <a:pt x="495586" y="142845"/>
                </a:lnTo>
                <a:lnTo>
                  <a:pt x="537284" y="158719"/>
                </a:lnTo>
                <a:lnTo>
                  <a:pt x="585350" y="168348"/>
                </a:lnTo>
                <a:lnTo>
                  <a:pt x="649099" y="168831"/>
                </a:lnTo>
                <a:lnTo>
                  <a:pt x="706895" y="157970"/>
                </a:lnTo>
                <a:lnTo>
                  <a:pt x="758518" y="139768"/>
                </a:lnTo>
                <a:lnTo>
                  <a:pt x="803748" y="118229"/>
                </a:lnTo>
                <a:lnTo>
                  <a:pt x="842366" y="97357"/>
                </a:lnTo>
                <a:lnTo>
                  <a:pt x="874152" y="81156"/>
                </a:lnTo>
                <a:lnTo>
                  <a:pt x="898887" y="73628"/>
                </a:lnTo>
                <a:lnTo>
                  <a:pt x="916353" y="78777"/>
                </a:lnTo>
                <a:lnTo>
                  <a:pt x="922343" y="88546"/>
                </a:lnTo>
                <a:lnTo>
                  <a:pt x="924163" y="103666"/>
                </a:lnTo>
                <a:lnTo>
                  <a:pt x="921055" y="124917"/>
                </a:lnTo>
                <a:lnTo>
                  <a:pt x="897015" y="188935"/>
                </a:lnTo>
                <a:lnTo>
                  <a:pt x="874566" y="233261"/>
                </a:lnTo>
                <a:lnTo>
                  <a:pt x="844152" y="286841"/>
                </a:lnTo>
                <a:lnTo>
                  <a:pt x="805013" y="350453"/>
                </a:lnTo>
                <a:lnTo>
                  <a:pt x="756392" y="424878"/>
                </a:lnTo>
                <a:lnTo>
                  <a:pt x="692623" y="517919"/>
                </a:lnTo>
                <a:lnTo>
                  <a:pt x="671017" y="531056"/>
                </a:lnTo>
                <a:lnTo>
                  <a:pt x="662899" y="532857"/>
                </a:lnTo>
                <a:close/>
              </a:path>
            </a:pathLst>
          </a:custGeom>
          <a:solidFill>
            <a:srgbClr val="178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4054649" y="3863111"/>
            <a:ext cx="1828800" cy="2560320"/>
          </a:xfrm>
          <a:custGeom>
            <a:avLst/>
            <a:gdLst/>
            <a:ahLst/>
            <a:cxnLst/>
            <a:rect l="l" t="t" r="r" b="b"/>
            <a:pathLst>
              <a:path w="1828800" h="2560320">
                <a:moveTo>
                  <a:pt x="182880" y="2560141"/>
                </a:moveTo>
                <a:lnTo>
                  <a:pt x="232277" y="2537409"/>
                </a:lnTo>
                <a:lnTo>
                  <a:pt x="359976" y="2467428"/>
                </a:lnTo>
                <a:lnTo>
                  <a:pt x="535235" y="2347524"/>
                </a:lnTo>
                <a:lnTo>
                  <a:pt x="727313" y="2175023"/>
                </a:lnTo>
                <a:lnTo>
                  <a:pt x="681621" y="2164285"/>
                </a:lnTo>
                <a:lnTo>
                  <a:pt x="636840" y="2151294"/>
                </a:lnTo>
                <a:lnTo>
                  <a:pt x="593034" y="2136114"/>
                </a:lnTo>
                <a:lnTo>
                  <a:pt x="550267" y="2118808"/>
                </a:lnTo>
                <a:lnTo>
                  <a:pt x="508603" y="2099440"/>
                </a:lnTo>
                <a:lnTo>
                  <a:pt x="468104" y="2078073"/>
                </a:lnTo>
                <a:lnTo>
                  <a:pt x="428836" y="2054770"/>
                </a:lnTo>
                <a:lnTo>
                  <a:pt x="390862" y="2029596"/>
                </a:lnTo>
                <a:lnTo>
                  <a:pt x="354245" y="2002613"/>
                </a:lnTo>
                <a:lnTo>
                  <a:pt x="319049" y="1973885"/>
                </a:lnTo>
                <a:lnTo>
                  <a:pt x="285339" y="1943476"/>
                </a:lnTo>
                <a:lnTo>
                  <a:pt x="253178" y="1911449"/>
                </a:lnTo>
                <a:lnTo>
                  <a:pt x="222629" y="1877868"/>
                </a:lnTo>
                <a:lnTo>
                  <a:pt x="193757" y="1842795"/>
                </a:lnTo>
                <a:lnTo>
                  <a:pt x="166626" y="1806296"/>
                </a:lnTo>
                <a:lnTo>
                  <a:pt x="141298" y="1768432"/>
                </a:lnTo>
                <a:lnTo>
                  <a:pt x="117838" y="1729268"/>
                </a:lnTo>
                <a:lnTo>
                  <a:pt x="96310" y="1688867"/>
                </a:lnTo>
                <a:lnTo>
                  <a:pt x="76777" y="1647292"/>
                </a:lnTo>
                <a:lnTo>
                  <a:pt x="59303" y="1604608"/>
                </a:lnTo>
                <a:lnTo>
                  <a:pt x="43952" y="1560877"/>
                </a:lnTo>
                <a:lnTo>
                  <a:pt x="30788" y="1516163"/>
                </a:lnTo>
                <a:lnTo>
                  <a:pt x="19874" y="1470529"/>
                </a:lnTo>
                <a:lnTo>
                  <a:pt x="11275" y="1424040"/>
                </a:lnTo>
                <a:lnTo>
                  <a:pt x="5053" y="1376758"/>
                </a:lnTo>
                <a:lnTo>
                  <a:pt x="1274" y="1328747"/>
                </a:lnTo>
                <a:lnTo>
                  <a:pt x="0" y="1280070"/>
                </a:lnTo>
                <a:lnTo>
                  <a:pt x="257175" y="540029"/>
                </a:lnTo>
                <a:lnTo>
                  <a:pt x="822960" y="160008"/>
                </a:lnTo>
                <a:lnTo>
                  <a:pt x="1388745" y="20001"/>
                </a:lnTo>
                <a:lnTo>
                  <a:pt x="1645920" y="0"/>
                </a:lnTo>
                <a:lnTo>
                  <a:pt x="1596522" y="22732"/>
                </a:lnTo>
                <a:lnTo>
                  <a:pt x="1468823" y="92713"/>
                </a:lnTo>
                <a:lnTo>
                  <a:pt x="1293564" y="212617"/>
                </a:lnTo>
                <a:lnTo>
                  <a:pt x="1101486" y="385118"/>
                </a:lnTo>
                <a:lnTo>
                  <a:pt x="1147178" y="395856"/>
                </a:lnTo>
                <a:lnTo>
                  <a:pt x="1191959" y="408847"/>
                </a:lnTo>
                <a:lnTo>
                  <a:pt x="1235765" y="424027"/>
                </a:lnTo>
                <a:lnTo>
                  <a:pt x="1278532" y="441333"/>
                </a:lnTo>
                <a:lnTo>
                  <a:pt x="1320196" y="460701"/>
                </a:lnTo>
                <a:lnTo>
                  <a:pt x="1360695" y="482068"/>
                </a:lnTo>
                <a:lnTo>
                  <a:pt x="1399963" y="505371"/>
                </a:lnTo>
                <a:lnTo>
                  <a:pt x="1437937" y="530545"/>
                </a:lnTo>
                <a:lnTo>
                  <a:pt x="1474554" y="557528"/>
                </a:lnTo>
                <a:lnTo>
                  <a:pt x="1509750" y="586256"/>
                </a:lnTo>
                <a:lnTo>
                  <a:pt x="1543460" y="616665"/>
                </a:lnTo>
                <a:lnTo>
                  <a:pt x="1575621" y="648692"/>
                </a:lnTo>
                <a:lnTo>
                  <a:pt x="1606170" y="682273"/>
                </a:lnTo>
                <a:lnTo>
                  <a:pt x="1635042" y="717345"/>
                </a:lnTo>
                <a:lnTo>
                  <a:pt x="1662174" y="753845"/>
                </a:lnTo>
                <a:lnTo>
                  <a:pt x="1687501" y="791709"/>
                </a:lnTo>
                <a:lnTo>
                  <a:pt x="1710961" y="830873"/>
                </a:lnTo>
                <a:lnTo>
                  <a:pt x="1732490" y="871274"/>
                </a:lnTo>
                <a:lnTo>
                  <a:pt x="1752022" y="912849"/>
                </a:lnTo>
                <a:lnTo>
                  <a:pt x="1752631" y="914336"/>
                </a:lnTo>
                <a:lnTo>
                  <a:pt x="914400" y="914336"/>
                </a:lnTo>
                <a:lnTo>
                  <a:pt x="868504" y="917184"/>
                </a:lnTo>
                <a:lnTo>
                  <a:pt x="824314" y="925501"/>
                </a:lnTo>
                <a:lnTo>
                  <a:pt x="782172" y="938944"/>
                </a:lnTo>
                <a:lnTo>
                  <a:pt x="742419" y="957172"/>
                </a:lnTo>
                <a:lnTo>
                  <a:pt x="705399" y="979842"/>
                </a:lnTo>
                <a:lnTo>
                  <a:pt x="671452" y="1006612"/>
                </a:lnTo>
                <a:lnTo>
                  <a:pt x="640922" y="1037140"/>
                </a:lnTo>
                <a:lnTo>
                  <a:pt x="614150" y="1071084"/>
                </a:lnTo>
                <a:lnTo>
                  <a:pt x="591479" y="1108102"/>
                </a:lnTo>
                <a:lnTo>
                  <a:pt x="573250" y="1147852"/>
                </a:lnTo>
                <a:lnTo>
                  <a:pt x="559805" y="1189991"/>
                </a:lnTo>
                <a:lnTo>
                  <a:pt x="551488" y="1234178"/>
                </a:lnTo>
                <a:lnTo>
                  <a:pt x="548640" y="1280070"/>
                </a:lnTo>
                <a:lnTo>
                  <a:pt x="551488" y="1325963"/>
                </a:lnTo>
                <a:lnTo>
                  <a:pt x="559805" y="1370150"/>
                </a:lnTo>
                <a:lnTo>
                  <a:pt x="573250" y="1412289"/>
                </a:lnTo>
                <a:lnTo>
                  <a:pt x="591479" y="1452039"/>
                </a:lnTo>
                <a:lnTo>
                  <a:pt x="614150" y="1489057"/>
                </a:lnTo>
                <a:lnTo>
                  <a:pt x="640922" y="1523001"/>
                </a:lnTo>
                <a:lnTo>
                  <a:pt x="671452" y="1553529"/>
                </a:lnTo>
                <a:lnTo>
                  <a:pt x="705399" y="1580299"/>
                </a:lnTo>
                <a:lnTo>
                  <a:pt x="742419" y="1602969"/>
                </a:lnTo>
                <a:lnTo>
                  <a:pt x="782172" y="1621197"/>
                </a:lnTo>
                <a:lnTo>
                  <a:pt x="824314" y="1634640"/>
                </a:lnTo>
                <a:lnTo>
                  <a:pt x="868504" y="1642957"/>
                </a:lnTo>
                <a:lnTo>
                  <a:pt x="914400" y="1645805"/>
                </a:lnTo>
                <a:lnTo>
                  <a:pt x="1701701" y="1645805"/>
                </a:lnTo>
                <a:lnTo>
                  <a:pt x="1571625" y="2020111"/>
                </a:lnTo>
                <a:lnTo>
                  <a:pt x="1005840" y="2400132"/>
                </a:lnTo>
                <a:lnTo>
                  <a:pt x="440055" y="2540140"/>
                </a:lnTo>
                <a:lnTo>
                  <a:pt x="182880" y="2560141"/>
                </a:lnTo>
                <a:close/>
              </a:path>
              <a:path w="1828800" h="2560320">
                <a:moveTo>
                  <a:pt x="1701701" y="1645805"/>
                </a:moveTo>
                <a:lnTo>
                  <a:pt x="914400" y="1645805"/>
                </a:lnTo>
                <a:lnTo>
                  <a:pt x="960295" y="1642957"/>
                </a:lnTo>
                <a:lnTo>
                  <a:pt x="1004485" y="1634640"/>
                </a:lnTo>
                <a:lnTo>
                  <a:pt x="1046627" y="1621197"/>
                </a:lnTo>
                <a:lnTo>
                  <a:pt x="1086380" y="1602969"/>
                </a:lnTo>
                <a:lnTo>
                  <a:pt x="1123400" y="1580299"/>
                </a:lnTo>
                <a:lnTo>
                  <a:pt x="1157347" y="1553529"/>
                </a:lnTo>
                <a:lnTo>
                  <a:pt x="1187877" y="1523001"/>
                </a:lnTo>
                <a:lnTo>
                  <a:pt x="1214649" y="1489057"/>
                </a:lnTo>
                <a:lnTo>
                  <a:pt x="1237320" y="1452039"/>
                </a:lnTo>
                <a:lnTo>
                  <a:pt x="1255549" y="1412289"/>
                </a:lnTo>
                <a:lnTo>
                  <a:pt x="1268994" y="1370150"/>
                </a:lnTo>
                <a:lnTo>
                  <a:pt x="1277311" y="1325963"/>
                </a:lnTo>
                <a:lnTo>
                  <a:pt x="1280160" y="1280070"/>
                </a:lnTo>
                <a:lnTo>
                  <a:pt x="1277311" y="1234178"/>
                </a:lnTo>
                <a:lnTo>
                  <a:pt x="1268994" y="1189991"/>
                </a:lnTo>
                <a:lnTo>
                  <a:pt x="1255549" y="1147852"/>
                </a:lnTo>
                <a:lnTo>
                  <a:pt x="1237320" y="1108102"/>
                </a:lnTo>
                <a:lnTo>
                  <a:pt x="1214649" y="1071084"/>
                </a:lnTo>
                <a:lnTo>
                  <a:pt x="1187877" y="1037140"/>
                </a:lnTo>
                <a:lnTo>
                  <a:pt x="1157347" y="1006612"/>
                </a:lnTo>
                <a:lnTo>
                  <a:pt x="1123400" y="979842"/>
                </a:lnTo>
                <a:lnTo>
                  <a:pt x="1086380" y="957172"/>
                </a:lnTo>
                <a:lnTo>
                  <a:pt x="1046627" y="938944"/>
                </a:lnTo>
                <a:lnTo>
                  <a:pt x="1004485" y="925501"/>
                </a:lnTo>
                <a:lnTo>
                  <a:pt x="960295" y="917184"/>
                </a:lnTo>
                <a:lnTo>
                  <a:pt x="914400" y="914336"/>
                </a:lnTo>
                <a:lnTo>
                  <a:pt x="1752631" y="914336"/>
                </a:lnTo>
                <a:lnTo>
                  <a:pt x="1769496" y="955533"/>
                </a:lnTo>
                <a:lnTo>
                  <a:pt x="1784847" y="999264"/>
                </a:lnTo>
                <a:lnTo>
                  <a:pt x="1798011" y="1043978"/>
                </a:lnTo>
                <a:lnTo>
                  <a:pt x="1808925" y="1089611"/>
                </a:lnTo>
                <a:lnTo>
                  <a:pt x="1817524" y="1136101"/>
                </a:lnTo>
                <a:lnTo>
                  <a:pt x="1823746" y="1183383"/>
                </a:lnTo>
                <a:lnTo>
                  <a:pt x="1827525" y="1231394"/>
                </a:lnTo>
                <a:lnTo>
                  <a:pt x="1828800" y="1280070"/>
                </a:lnTo>
                <a:lnTo>
                  <a:pt x="1701701" y="1645805"/>
                </a:lnTo>
                <a:close/>
              </a:path>
            </a:pathLst>
          </a:custGeom>
          <a:solidFill>
            <a:srgbClr val="F6CA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677610" y="6889388"/>
            <a:ext cx="4353560" cy="130556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979805" marR="5080" indent="-967740">
              <a:lnSpc>
                <a:spcPts val="4800"/>
              </a:lnSpc>
              <a:spcBef>
                <a:spcPts val="660"/>
              </a:spcBef>
            </a:pPr>
            <a:r>
              <a:rPr dirty="0" sz="4400" spc="75" b="1">
                <a:solidFill>
                  <a:srgbClr val="127D3B"/>
                </a:solidFill>
                <a:latin typeface="Calibri"/>
                <a:cs typeface="Calibri"/>
              </a:rPr>
              <a:t>Extra</a:t>
            </a:r>
            <a:r>
              <a:rPr dirty="0" sz="4400" spc="150" b="1">
                <a:solidFill>
                  <a:srgbClr val="127D3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27D3B"/>
                </a:solidFill>
                <a:latin typeface="Calibri"/>
                <a:cs typeface="Calibri"/>
              </a:rPr>
              <a:t>state</a:t>
            </a:r>
            <a:r>
              <a:rPr dirty="0" sz="4400" spc="150" b="1">
                <a:solidFill>
                  <a:srgbClr val="127D3B"/>
                </a:solidFill>
                <a:latin typeface="Calibri"/>
                <a:cs typeface="Calibri"/>
              </a:rPr>
              <a:t> </a:t>
            </a:r>
            <a:r>
              <a:rPr dirty="0" sz="4400" spc="-10" b="1">
                <a:solidFill>
                  <a:srgbClr val="127D3B"/>
                </a:solidFill>
                <a:latin typeface="Calibri"/>
                <a:cs typeface="Calibri"/>
              </a:rPr>
              <a:t>money </a:t>
            </a:r>
            <a:r>
              <a:rPr dirty="0" sz="4400" spc="50" b="1">
                <a:solidFill>
                  <a:srgbClr val="127D3B"/>
                </a:solidFill>
                <a:latin typeface="Calibri"/>
                <a:cs typeface="Calibri"/>
              </a:rPr>
              <a:t>(one-</a:t>
            </a:r>
            <a:r>
              <a:rPr dirty="0" sz="4400" spc="-10" b="1">
                <a:solidFill>
                  <a:srgbClr val="127D3B"/>
                </a:solidFill>
                <a:latin typeface="Calibri"/>
                <a:cs typeface="Calibri"/>
              </a:rPr>
              <a:t>time)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641703" y="6889388"/>
            <a:ext cx="3610610" cy="130556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895985" marR="5080" indent="-883919">
              <a:lnSpc>
                <a:spcPts val="4800"/>
              </a:lnSpc>
              <a:spcBef>
                <a:spcPts val="660"/>
              </a:spcBef>
            </a:pPr>
            <a:r>
              <a:rPr dirty="0" sz="4400" b="1">
                <a:solidFill>
                  <a:srgbClr val="127D3B"/>
                </a:solidFill>
                <a:latin typeface="Calibri"/>
                <a:cs typeface="Calibri"/>
              </a:rPr>
              <a:t>Everyone</a:t>
            </a:r>
            <a:r>
              <a:rPr dirty="0" sz="4400" spc="195" b="1">
                <a:solidFill>
                  <a:srgbClr val="127D3B"/>
                </a:solidFill>
                <a:latin typeface="Calibri"/>
                <a:cs typeface="Calibri"/>
              </a:rPr>
              <a:t> </a:t>
            </a:r>
            <a:r>
              <a:rPr dirty="0" sz="4400" spc="-10" b="1">
                <a:solidFill>
                  <a:srgbClr val="127D3B"/>
                </a:solidFill>
                <a:latin typeface="Calibri"/>
                <a:cs typeface="Calibri"/>
              </a:rPr>
              <a:t>loves farmers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745718" y="6889388"/>
            <a:ext cx="4447540" cy="130556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415925" marR="5080" indent="-403860">
              <a:lnSpc>
                <a:spcPts val="4800"/>
              </a:lnSpc>
              <a:spcBef>
                <a:spcPts val="660"/>
              </a:spcBef>
            </a:pPr>
            <a:r>
              <a:rPr dirty="0" sz="4400" b="1">
                <a:solidFill>
                  <a:srgbClr val="127D3B"/>
                </a:solidFill>
                <a:latin typeface="Calibri"/>
                <a:cs typeface="Calibri"/>
              </a:rPr>
              <a:t>Disaster</a:t>
            </a:r>
            <a:r>
              <a:rPr dirty="0" sz="4400" spc="245" b="1">
                <a:solidFill>
                  <a:srgbClr val="127D3B"/>
                </a:solidFill>
                <a:latin typeface="Calibri"/>
                <a:cs typeface="Calibri"/>
              </a:rPr>
              <a:t> </a:t>
            </a:r>
            <a:r>
              <a:rPr dirty="0" sz="4400" spc="85" b="1">
                <a:solidFill>
                  <a:srgbClr val="127D3B"/>
                </a:solidFill>
                <a:latin typeface="Calibri"/>
                <a:cs typeface="Calibri"/>
              </a:rPr>
              <a:t>SNAP</a:t>
            </a:r>
            <a:r>
              <a:rPr dirty="0" sz="4400" spc="245" b="1">
                <a:solidFill>
                  <a:srgbClr val="127D3B"/>
                </a:solidFill>
                <a:latin typeface="Calibri"/>
                <a:cs typeface="Calibri"/>
              </a:rPr>
              <a:t> </a:t>
            </a:r>
            <a:r>
              <a:rPr dirty="0" sz="4400" spc="-25" b="1">
                <a:solidFill>
                  <a:srgbClr val="127D3B"/>
                </a:solidFill>
                <a:latin typeface="Calibri"/>
                <a:cs typeface="Calibri"/>
              </a:rPr>
              <a:t>and </a:t>
            </a:r>
            <a:r>
              <a:rPr dirty="0" sz="4400" b="1">
                <a:solidFill>
                  <a:srgbClr val="127D3B"/>
                </a:solidFill>
                <a:latin typeface="Calibri"/>
                <a:cs typeface="Calibri"/>
              </a:rPr>
              <a:t>climate</a:t>
            </a:r>
            <a:r>
              <a:rPr dirty="0" sz="4400" spc="370" b="1">
                <a:solidFill>
                  <a:srgbClr val="127D3B"/>
                </a:solidFill>
                <a:latin typeface="Calibri"/>
                <a:cs typeface="Calibri"/>
              </a:rPr>
              <a:t> </a:t>
            </a:r>
            <a:r>
              <a:rPr dirty="0" sz="4400" spc="45" b="1">
                <a:solidFill>
                  <a:srgbClr val="127D3B"/>
                </a:solidFill>
                <a:latin typeface="Calibri"/>
                <a:cs typeface="Calibri"/>
              </a:rPr>
              <a:t>change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7771" rIns="0" bIns="0" rtlCol="0" vert="horz">
            <a:spAutoFit/>
          </a:bodyPr>
          <a:lstStyle/>
          <a:p>
            <a:pPr marL="519430">
              <a:lnSpc>
                <a:spcPct val="100000"/>
              </a:lnSpc>
              <a:spcBef>
                <a:spcPts val="100"/>
              </a:spcBef>
            </a:pPr>
            <a:r>
              <a:rPr dirty="0" spc="-600"/>
              <a:t>Seizing</a:t>
            </a:r>
            <a:r>
              <a:rPr dirty="0" spc="-665"/>
              <a:t> </a:t>
            </a:r>
            <a:r>
              <a:rPr dirty="0" spc="-625"/>
              <a:t>the</a:t>
            </a:r>
            <a:r>
              <a:rPr dirty="0" spc="-660"/>
              <a:t> </a:t>
            </a:r>
            <a:r>
              <a:rPr dirty="0" spc="-345"/>
              <a:t>political</a:t>
            </a:r>
            <a:r>
              <a:rPr dirty="0" spc="-660"/>
              <a:t> </a:t>
            </a:r>
            <a:r>
              <a:rPr dirty="0" spc="-865"/>
              <a:t>moment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46349"/>
            <a:ext cx="4229099" cy="6381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" y="1"/>
            <a:ext cx="18288000" cy="1914525"/>
          </a:xfrm>
          <a:custGeom>
            <a:avLst/>
            <a:gdLst/>
            <a:ahLst/>
            <a:cxnLst/>
            <a:rect l="l" t="t" r="r" b="b"/>
            <a:pathLst>
              <a:path w="18288000" h="1914525">
                <a:moveTo>
                  <a:pt x="18287726" y="1914524"/>
                </a:moveTo>
                <a:lnTo>
                  <a:pt x="0" y="1914524"/>
                </a:lnTo>
                <a:lnTo>
                  <a:pt x="0" y="0"/>
                </a:lnTo>
                <a:lnTo>
                  <a:pt x="18287726" y="0"/>
                </a:lnTo>
                <a:lnTo>
                  <a:pt x="18287726" y="1914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48119" y="8003840"/>
            <a:ext cx="3209924" cy="19621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4154" y="2515981"/>
            <a:ext cx="648893" cy="87352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84154" y="4042580"/>
            <a:ext cx="648893" cy="87352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4154" y="5369278"/>
            <a:ext cx="648893" cy="873522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831719" y="2"/>
            <a:ext cx="15530830" cy="2032000"/>
          </a:xfrm>
          <a:custGeom>
            <a:avLst/>
            <a:gdLst/>
            <a:ahLst/>
            <a:cxnLst/>
            <a:rect l="l" t="t" r="r" b="b"/>
            <a:pathLst>
              <a:path w="15530830" h="2032000">
                <a:moveTo>
                  <a:pt x="1737669" y="2006599"/>
                </a:moveTo>
                <a:lnTo>
                  <a:pt x="354283" y="2006599"/>
                </a:lnTo>
                <a:lnTo>
                  <a:pt x="297549" y="1993899"/>
                </a:lnTo>
                <a:lnTo>
                  <a:pt x="251071" y="1981199"/>
                </a:lnTo>
                <a:lnTo>
                  <a:pt x="213877" y="1968499"/>
                </a:lnTo>
                <a:lnTo>
                  <a:pt x="184997" y="1943099"/>
                </a:lnTo>
                <a:lnTo>
                  <a:pt x="163459" y="1904999"/>
                </a:lnTo>
                <a:lnTo>
                  <a:pt x="148290" y="1866899"/>
                </a:lnTo>
                <a:lnTo>
                  <a:pt x="138519" y="1816099"/>
                </a:lnTo>
                <a:lnTo>
                  <a:pt x="133175" y="1765299"/>
                </a:lnTo>
                <a:lnTo>
                  <a:pt x="129135" y="1714499"/>
                </a:lnTo>
                <a:lnTo>
                  <a:pt x="125045" y="1663699"/>
                </a:lnTo>
                <a:lnTo>
                  <a:pt x="120909" y="1612899"/>
                </a:lnTo>
                <a:lnTo>
                  <a:pt x="116736" y="1562099"/>
                </a:lnTo>
                <a:lnTo>
                  <a:pt x="108301" y="1460499"/>
                </a:lnTo>
                <a:lnTo>
                  <a:pt x="87003" y="1206499"/>
                </a:lnTo>
                <a:lnTo>
                  <a:pt x="78536" y="1092199"/>
                </a:lnTo>
                <a:lnTo>
                  <a:pt x="74340" y="1041399"/>
                </a:lnTo>
                <a:lnTo>
                  <a:pt x="70177" y="990599"/>
                </a:lnTo>
                <a:lnTo>
                  <a:pt x="66053" y="939799"/>
                </a:lnTo>
                <a:lnTo>
                  <a:pt x="61977" y="888999"/>
                </a:lnTo>
                <a:lnTo>
                  <a:pt x="57953" y="838199"/>
                </a:lnTo>
                <a:lnTo>
                  <a:pt x="53988" y="787399"/>
                </a:lnTo>
                <a:lnTo>
                  <a:pt x="50089" y="736599"/>
                </a:lnTo>
                <a:lnTo>
                  <a:pt x="46263" y="685799"/>
                </a:lnTo>
                <a:lnTo>
                  <a:pt x="42516" y="634999"/>
                </a:lnTo>
                <a:lnTo>
                  <a:pt x="38854" y="584199"/>
                </a:lnTo>
                <a:lnTo>
                  <a:pt x="35283" y="533399"/>
                </a:lnTo>
                <a:lnTo>
                  <a:pt x="31811" y="482599"/>
                </a:lnTo>
                <a:lnTo>
                  <a:pt x="28444" y="431799"/>
                </a:lnTo>
                <a:lnTo>
                  <a:pt x="25188" y="380999"/>
                </a:lnTo>
                <a:lnTo>
                  <a:pt x="22050" y="330199"/>
                </a:lnTo>
                <a:lnTo>
                  <a:pt x="19037" y="279399"/>
                </a:lnTo>
                <a:lnTo>
                  <a:pt x="16154" y="228599"/>
                </a:lnTo>
                <a:lnTo>
                  <a:pt x="13409" y="177799"/>
                </a:lnTo>
                <a:lnTo>
                  <a:pt x="10472" y="126999"/>
                </a:lnTo>
                <a:lnTo>
                  <a:pt x="6966" y="76199"/>
                </a:lnTo>
                <a:lnTo>
                  <a:pt x="2947" y="25399"/>
                </a:lnTo>
                <a:lnTo>
                  <a:pt x="0" y="0"/>
                </a:lnTo>
                <a:lnTo>
                  <a:pt x="15530639" y="0"/>
                </a:lnTo>
                <a:lnTo>
                  <a:pt x="15527136" y="25399"/>
                </a:lnTo>
                <a:lnTo>
                  <a:pt x="15520332" y="76199"/>
                </a:lnTo>
                <a:lnTo>
                  <a:pt x="15513298" y="126999"/>
                </a:lnTo>
                <a:lnTo>
                  <a:pt x="15506053" y="177799"/>
                </a:lnTo>
                <a:lnTo>
                  <a:pt x="15498619" y="228599"/>
                </a:lnTo>
                <a:lnTo>
                  <a:pt x="15491017" y="279399"/>
                </a:lnTo>
                <a:lnTo>
                  <a:pt x="15483266" y="330199"/>
                </a:lnTo>
                <a:lnTo>
                  <a:pt x="15475390" y="368299"/>
                </a:lnTo>
                <a:lnTo>
                  <a:pt x="15467406" y="419099"/>
                </a:lnTo>
                <a:lnTo>
                  <a:pt x="15459338" y="469899"/>
                </a:lnTo>
                <a:lnTo>
                  <a:pt x="15451205" y="520699"/>
                </a:lnTo>
                <a:lnTo>
                  <a:pt x="15418442" y="723899"/>
                </a:lnTo>
                <a:lnTo>
                  <a:pt x="15410297" y="774699"/>
                </a:lnTo>
                <a:lnTo>
                  <a:pt x="15402213" y="825499"/>
                </a:lnTo>
                <a:lnTo>
                  <a:pt x="15394209" y="876299"/>
                </a:lnTo>
                <a:lnTo>
                  <a:pt x="15384886" y="927099"/>
                </a:lnTo>
                <a:lnTo>
                  <a:pt x="15373793" y="977899"/>
                </a:lnTo>
                <a:lnTo>
                  <a:pt x="15361375" y="1015999"/>
                </a:lnTo>
                <a:lnTo>
                  <a:pt x="15348071" y="1066799"/>
                </a:lnTo>
                <a:lnTo>
                  <a:pt x="15334326" y="1117599"/>
                </a:lnTo>
                <a:lnTo>
                  <a:pt x="15318411" y="1155699"/>
                </a:lnTo>
                <a:lnTo>
                  <a:pt x="15295003" y="1193799"/>
                </a:lnTo>
                <a:lnTo>
                  <a:pt x="15265068" y="1231899"/>
                </a:lnTo>
                <a:lnTo>
                  <a:pt x="15229573" y="1257299"/>
                </a:lnTo>
                <a:lnTo>
                  <a:pt x="15189485" y="1282699"/>
                </a:lnTo>
                <a:lnTo>
                  <a:pt x="15145771" y="1295399"/>
                </a:lnTo>
                <a:lnTo>
                  <a:pt x="15099399" y="1295399"/>
                </a:lnTo>
                <a:lnTo>
                  <a:pt x="15047378" y="1308099"/>
                </a:lnTo>
                <a:lnTo>
                  <a:pt x="14889807" y="1308099"/>
                </a:lnTo>
                <a:lnTo>
                  <a:pt x="14837139" y="1320799"/>
                </a:lnTo>
                <a:lnTo>
                  <a:pt x="14578992" y="1320799"/>
                </a:lnTo>
                <a:lnTo>
                  <a:pt x="14377105" y="1333499"/>
                </a:lnTo>
                <a:lnTo>
                  <a:pt x="14225994" y="1333499"/>
                </a:lnTo>
                <a:lnTo>
                  <a:pt x="14175649" y="1346199"/>
                </a:lnTo>
                <a:lnTo>
                  <a:pt x="13974240" y="1346199"/>
                </a:lnTo>
                <a:lnTo>
                  <a:pt x="13923851" y="1358899"/>
                </a:lnTo>
                <a:lnTo>
                  <a:pt x="13721965" y="1358899"/>
                </a:lnTo>
                <a:lnTo>
                  <a:pt x="13671381" y="1371599"/>
                </a:lnTo>
                <a:lnTo>
                  <a:pt x="13570838" y="1371599"/>
                </a:lnTo>
                <a:lnTo>
                  <a:pt x="13520929" y="1384299"/>
                </a:lnTo>
                <a:lnTo>
                  <a:pt x="13421080" y="1384299"/>
                </a:lnTo>
                <a:lnTo>
                  <a:pt x="13371129" y="1396999"/>
                </a:lnTo>
                <a:lnTo>
                  <a:pt x="13271151" y="1396999"/>
                </a:lnTo>
                <a:lnTo>
                  <a:pt x="13221115" y="1409699"/>
                </a:lnTo>
                <a:lnTo>
                  <a:pt x="13171040" y="1409699"/>
                </a:lnTo>
                <a:lnTo>
                  <a:pt x="13120924" y="1422399"/>
                </a:lnTo>
                <a:lnTo>
                  <a:pt x="13020543" y="1435099"/>
                </a:lnTo>
                <a:lnTo>
                  <a:pt x="12919935" y="1435099"/>
                </a:lnTo>
                <a:lnTo>
                  <a:pt x="12869534" y="1447799"/>
                </a:lnTo>
                <a:lnTo>
                  <a:pt x="12819061" y="1447799"/>
                </a:lnTo>
                <a:lnTo>
                  <a:pt x="12768513" y="1460499"/>
                </a:lnTo>
                <a:lnTo>
                  <a:pt x="12667511" y="1460499"/>
                </a:lnTo>
                <a:lnTo>
                  <a:pt x="12617137" y="1473199"/>
                </a:lnTo>
                <a:lnTo>
                  <a:pt x="12516381" y="1473199"/>
                </a:lnTo>
                <a:lnTo>
                  <a:pt x="12465999" y="1485899"/>
                </a:lnTo>
                <a:lnTo>
                  <a:pt x="12365218" y="1485899"/>
                </a:lnTo>
                <a:lnTo>
                  <a:pt x="12314819" y="1498599"/>
                </a:lnTo>
                <a:lnTo>
                  <a:pt x="12113138" y="1498599"/>
                </a:lnTo>
                <a:lnTo>
                  <a:pt x="12062692" y="1511299"/>
                </a:lnTo>
                <a:lnTo>
                  <a:pt x="10508086" y="1511299"/>
                </a:lnTo>
                <a:lnTo>
                  <a:pt x="10457118" y="1523999"/>
                </a:lnTo>
                <a:lnTo>
                  <a:pt x="9949057" y="1523999"/>
                </a:lnTo>
                <a:lnTo>
                  <a:pt x="9898464" y="1536699"/>
                </a:lnTo>
                <a:lnTo>
                  <a:pt x="9746176" y="1536699"/>
                </a:lnTo>
                <a:lnTo>
                  <a:pt x="9694929" y="1549399"/>
                </a:lnTo>
                <a:lnTo>
                  <a:pt x="9592437" y="1549399"/>
                </a:lnTo>
                <a:lnTo>
                  <a:pt x="9541191" y="1562099"/>
                </a:lnTo>
                <a:lnTo>
                  <a:pt x="9438698" y="1562099"/>
                </a:lnTo>
                <a:lnTo>
                  <a:pt x="9387452" y="1574799"/>
                </a:lnTo>
                <a:lnTo>
                  <a:pt x="9284959" y="1574799"/>
                </a:lnTo>
                <a:lnTo>
                  <a:pt x="9233713" y="1587499"/>
                </a:lnTo>
                <a:lnTo>
                  <a:pt x="9182466" y="1587499"/>
                </a:lnTo>
                <a:lnTo>
                  <a:pt x="9131220" y="1600199"/>
                </a:lnTo>
                <a:lnTo>
                  <a:pt x="9079974" y="1600199"/>
                </a:lnTo>
                <a:lnTo>
                  <a:pt x="9028728" y="1612899"/>
                </a:lnTo>
                <a:lnTo>
                  <a:pt x="8926235" y="1612899"/>
                </a:lnTo>
                <a:lnTo>
                  <a:pt x="8874989" y="1625599"/>
                </a:lnTo>
                <a:lnTo>
                  <a:pt x="8823742" y="1625599"/>
                </a:lnTo>
                <a:lnTo>
                  <a:pt x="8772496" y="1638299"/>
                </a:lnTo>
                <a:lnTo>
                  <a:pt x="8567511" y="1663699"/>
                </a:lnTo>
                <a:lnTo>
                  <a:pt x="8465146" y="1663699"/>
                </a:lnTo>
                <a:lnTo>
                  <a:pt x="8413964" y="1676399"/>
                </a:lnTo>
                <a:lnTo>
                  <a:pt x="8362782" y="1676399"/>
                </a:lnTo>
                <a:lnTo>
                  <a:pt x="8311599" y="1689099"/>
                </a:lnTo>
                <a:lnTo>
                  <a:pt x="8260417" y="1689099"/>
                </a:lnTo>
                <a:lnTo>
                  <a:pt x="8209235" y="1701799"/>
                </a:lnTo>
                <a:lnTo>
                  <a:pt x="8158052" y="1701799"/>
                </a:lnTo>
                <a:lnTo>
                  <a:pt x="8106870" y="1714499"/>
                </a:lnTo>
                <a:lnTo>
                  <a:pt x="7902141" y="1739899"/>
                </a:lnTo>
                <a:lnTo>
                  <a:pt x="7850958" y="1752599"/>
                </a:lnTo>
                <a:lnTo>
                  <a:pt x="7799776" y="1752599"/>
                </a:lnTo>
                <a:lnTo>
                  <a:pt x="7748594" y="1765299"/>
                </a:lnTo>
                <a:lnTo>
                  <a:pt x="7697411" y="1765299"/>
                </a:lnTo>
                <a:lnTo>
                  <a:pt x="7646229" y="1777999"/>
                </a:lnTo>
                <a:lnTo>
                  <a:pt x="7595047" y="1777999"/>
                </a:lnTo>
                <a:lnTo>
                  <a:pt x="7543864" y="1790699"/>
                </a:lnTo>
                <a:lnTo>
                  <a:pt x="7492682" y="1790699"/>
                </a:lnTo>
                <a:lnTo>
                  <a:pt x="7441500" y="1803399"/>
                </a:lnTo>
                <a:lnTo>
                  <a:pt x="7339135" y="1803399"/>
                </a:lnTo>
                <a:lnTo>
                  <a:pt x="7287953" y="1816099"/>
                </a:lnTo>
                <a:lnTo>
                  <a:pt x="7236770" y="1816099"/>
                </a:lnTo>
                <a:lnTo>
                  <a:pt x="7185588" y="1828799"/>
                </a:lnTo>
                <a:lnTo>
                  <a:pt x="7084509" y="1828799"/>
                </a:lnTo>
                <a:lnTo>
                  <a:pt x="7033968" y="1841499"/>
                </a:lnTo>
                <a:lnTo>
                  <a:pt x="6932880" y="1841499"/>
                </a:lnTo>
                <a:lnTo>
                  <a:pt x="6882331" y="1854199"/>
                </a:lnTo>
                <a:lnTo>
                  <a:pt x="6781222" y="1854199"/>
                </a:lnTo>
                <a:lnTo>
                  <a:pt x="6730660" y="1866899"/>
                </a:lnTo>
                <a:lnTo>
                  <a:pt x="6578936" y="1866899"/>
                </a:lnTo>
                <a:lnTo>
                  <a:pt x="6528346" y="1879599"/>
                </a:lnTo>
                <a:lnTo>
                  <a:pt x="6427142" y="1879599"/>
                </a:lnTo>
                <a:lnTo>
                  <a:pt x="6376526" y="1892299"/>
                </a:lnTo>
                <a:lnTo>
                  <a:pt x="6275261" y="1892299"/>
                </a:lnTo>
                <a:lnTo>
                  <a:pt x="6224612" y="1904999"/>
                </a:lnTo>
                <a:lnTo>
                  <a:pt x="6072588" y="1904999"/>
                </a:lnTo>
                <a:lnTo>
                  <a:pt x="6021886" y="1917699"/>
                </a:lnTo>
                <a:lnTo>
                  <a:pt x="5818923" y="1917699"/>
                </a:lnTo>
                <a:lnTo>
                  <a:pt x="5768141" y="1930399"/>
                </a:lnTo>
                <a:lnTo>
                  <a:pt x="5564823" y="1930399"/>
                </a:lnTo>
                <a:lnTo>
                  <a:pt x="5513944" y="1943099"/>
                </a:lnTo>
                <a:lnTo>
                  <a:pt x="3196438" y="1943099"/>
                </a:lnTo>
                <a:lnTo>
                  <a:pt x="3146343" y="1955799"/>
                </a:lnTo>
                <a:lnTo>
                  <a:pt x="2394923" y="1955799"/>
                </a:lnTo>
                <a:lnTo>
                  <a:pt x="2344522" y="1968499"/>
                </a:lnTo>
                <a:lnTo>
                  <a:pt x="2092323" y="1968499"/>
                </a:lnTo>
                <a:lnTo>
                  <a:pt x="2041804" y="1981199"/>
                </a:lnTo>
                <a:lnTo>
                  <a:pt x="1940643" y="1981199"/>
                </a:lnTo>
                <a:lnTo>
                  <a:pt x="1889990" y="1993899"/>
                </a:lnTo>
                <a:lnTo>
                  <a:pt x="1788508" y="1993899"/>
                </a:lnTo>
                <a:lnTo>
                  <a:pt x="1737669" y="2006599"/>
                </a:lnTo>
                <a:close/>
              </a:path>
              <a:path w="15530830" h="2032000">
                <a:moveTo>
                  <a:pt x="11759731" y="1523999"/>
                </a:moveTo>
                <a:lnTo>
                  <a:pt x="10962843" y="1523999"/>
                </a:lnTo>
                <a:lnTo>
                  <a:pt x="10967450" y="1511299"/>
                </a:lnTo>
                <a:lnTo>
                  <a:pt x="11810263" y="1511299"/>
                </a:lnTo>
                <a:lnTo>
                  <a:pt x="11759731" y="1523999"/>
                </a:lnTo>
                <a:close/>
              </a:path>
              <a:path w="15530830" h="2032000">
                <a:moveTo>
                  <a:pt x="5160025" y="1955799"/>
                </a:moveTo>
                <a:lnTo>
                  <a:pt x="4654449" y="1955799"/>
                </a:lnTo>
                <a:lnTo>
                  <a:pt x="4452148" y="1943099"/>
                </a:lnTo>
                <a:lnTo>
                  <a:pt x="5210499" y="1943099"/>
                </a:lnTo>
                <a:lnTo>
                  <a:pt x="5160025" y="1955799"/>
                </a:lnTo>
                <a:close/>
              </a:path>
              <a:path w="15530830" h="2032000">
                <a:moveTo>
                  <a:pt x="1584690" y="2019299"/>
                </a:moveTo>
                <a:lnTo>
                  <a:pt x="456524" y="2019299"/>
                </a:lnTo>
                <a:lnTo>
                  <a:pt x="405380" y="2006599"/>
                </a:lnTo>
                <a:lnTo>
                  <a:pt x="1635765" y="2006599"/>
                </a:lnTo>
                <a:lnTo>
                  <a:pt x="1584690" y="2019299"/>
                </a:lnTo>
                <a:close/>
              </a:path>
              <a:path w="15530830" h="2032000">
                <a:moveTo>
                  <a:pt x="1380096" y="2031999"/>
                </a:moveTo>
                <a:lnTo>
                  <a:pt x="610197" y="2031999"/>
                </a:lnTo>
                <a:lnTo>
                  <a:pt x="558937" y="2019299"/>
                </a:lnTo>
                <a:lnTo>
                  <a:pt x="1431283" y="2019299"/>
                </a:lnTo>
                <a:lnTo>
                  <a:pt x="1380096" y="2031999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0714" y="2234993"/>
            <a:ext cx="9715499" cy="72866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190" rIns="0" bIns="0" rtlCol="0" vert="horz">
            <a:spAutoFit/>
          </a:bodyPr>
          <a:lstStyle/>
          <a:p>
            <a:pPr marL="658495">
              <a:lnSpc>
                <a:spcPct val="100000"/>
              </a:lnSpc>
              <a:spcBef>
                <a:spcPts val="100"/>
              </a:spcBef>
            </a:pPr>
            <a:r>
              <a:rPr dirty="0" spc="-335"/>
              <a:t>Pitfalls</a:t>
            </a:r>
            <a:r>
              <a:rPr dirty="0" spc="-660"/>
              <a:t> </a:t>
            </a:r>
            <a:r>
              <a:rPr dirty="0" spc="-434"/>
              <a:t>of</a:t>
            </a:r>
            <a:r>
              <a:rPr dirty="0" spc="-660"/>
              <a:t> </a:t>
            </a:r>
            <a:r>
              <a:rPr dirty="0" spc="-730"/>
              <a:t>grasstops</a:t>
            </a:r>
            <a:r>
              <a:rPr dirty="0" spc="-660"/>
              <a:t> </a:t>
            </a:r>
            <a:r>
              <a:rPr dirty="0" spc="-775"/>
              <a:t>engagement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1756759" y="2630277"/>
            <a:ext cx="5892165" cy="3549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dirty="0" sz="4200" spc="-310">
                <a:latin typeface="Verdana"/>
                <a:cs typeface="Verdana"/>
              </a:rPr>
              <a:t>Did</a:t>
            </a:r>
            <a:r>
              <a:rPr dirty="0" sz="4200" spc="-350">
                <a:latin typeface="Verdana"/>
                <a:cs typeface="Verdana"/>
              </a:rPr>
              <a:t> </a:t>
            </a:r>
            <a:r>
              <a:rPr dirty="0" sz="4200" spc="-380">
                <a:latin typeface="Verdana"/>
                <a:cs typeface="Verdana"/>
              </a:rPr>
              <a:t>we</a:t>
            </a:r>
            <a:r>
              <a:rPr dirty="0" sz="4200" spc="-345">
                <a:latin typeface="Verdana"/>
                <a:cs typeface="Verdana"/>
              </a:rPr>
              <a:t> </a:t>
            </a:r>
            <a:r>
              <a:rPr dirty="0" sz="4200" spc="-250">
                <a:latin typeface="Verdana"/>
                <a:cs typeface="Verdana"/>
              </a:rPr>
              <a:t>shift</a:t>
            </a:r>
            <a:r>
              <a:rPr dirty="0" sz="4200" spc="-345">
                <a:latin typeface="Verdana"/>
                <a:cs typeface="Verdana"/>
              </a:rPr>
              <a:t> </a:t>
            </a:r>
            <a:r>
              <a:rPr dirty="0" sz="4200" spc="-395">
                <a:latin typeface="Verdana"/>
                <a:cs typeface="Verdana"/>
              </a:rPr>
              <a:t>power?</a:t>
            </a:r>
            <a:endParaRPr sz="4200">
              <a:latin typeface="Verdana"/>
              <a:cs typeface="Verdana"/>
            </a:endParaRPr>
          </a:p>
          <a:p>
            <a:pPr marL="30480" marR="5080" indent="-18415">
              <a:lnSpc>
                <a:spcPct val="225000"/>
              </a:lnSpc>
              <a:spcBef>
                <a:spcPts val="20"/>
              </a:spcBef>
            </a:pPr>
            <a:r>
              <a:rPr dirty="0" sz="4200" spc="-340">
                <a:latin typeface="Verdana"/>
                <a:cs typeface="Verdana"/>
              </a:rPr>
              <a:t>Policymaker </a:t>
            </a:r>
            <a:r>
              <a:rPr dirty="0" sz="4200" spc="-300">
                <a:latin typeface="Verdana"/>
                <a:cs typeface="Verdana"/>
              </a:rPr>
              <a:t>relationships </a:t>
            </a:r>
            <a:r>
              <a:rPr dirty="0" sz="4200" spc="-400">
                <a:latin typeface="Verdana"/>
                <a:cs typeface="Verdana"/>
              </a:rPr>
              <a:t>"one</a:t>
            </a:r>
            <a:r>
              <a:rPr dirty="0" sz="4200" spc="-360">
                <a:latin typeface="Verdana"/>
                <a:cs typeface="Verdana"/>
              </a:rPr>
              <a:t> </a:t>
            </a:r>
            <a:r>
              <a:rPr dirty="0" sz="4200" spc="-390">
                <a:latin typeface="Verdana"/>
                <a:cs typeface="Verdana"/>
              </a:rPr>
              <a:t>and</a:t>
            </a:r>
            <a:r>
              <a:rPr dirty="0" sz="4200" spc="-355">
                <a:latin typeface="Verdana"/>
                <a:cs typeface="Verdana"/>
              </a:rPr>
              <a:t> </a:t>
            </a:r>
            <a:r>
              <a:rPr dirty="0" sz="4200" spc="-420">
                <a:latin typeface="Verdana"/>
                <a:cs typeface="Verdana"/>
              </a:rPr>
              <a:t>done"?</a:t>
            </a:r>
            <a:endParaRPr sz="4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4380" y="0"/>
            <a:ext cx="838216" cy="72661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1090" y="0"/>
            <a:ext cx="860436" cy="75219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6909033" y="0"/>
            <a:ext cx="604520" cy="93345"/>
          </a:xfrm>
          <a:custGeom>
            <a:avLst/>
            <a:gdLst/>
            <a:ahLst/>
            <a:cxnLst/>
            <a:rect l="l" t="t" r="r" b="b"/>
            <a:pathLst>
              <a:path w="604519" h="93345">
                <a:moveTo>
                  <a:pt x="128449" y="68449"/>
                </a:moveTo>
                <a:lnTo>
                  <a:pt x="88929" y="64202"/>
                </a:lnTo>
                <a:lnTo>
                  <a:pt x="51218" y="48097"/>
                </a:lnTo>
                <a:lnTo>
                  <a:pt x="17878" y="22386"/>
                </a:lnTo>
                <a:lnTo>
                  <a:pt x="0" y="0"/>
                </a:lnTo>
                <a:lnTo>
                  <a:pt x="57971" y="0"/>
                </a:lnTo>
                <a:lnTo>
                  <a:pt x="66941" y="9396"/>
                </a:lnTo>
                <a:lnTo>
                  <a:pt x="100509" y="27979"/>
                </a:lnTo>
                <a:lnTo>
                  <a:pt x="224525" y="28128"/>
                </a:lnTo>
                <a:lnTo>
                  <a:pt x="224676" y="28294"/>
                </a:lnTo>
                <a:lnTo>
                  <a:pt x="170425" y="28294"/>
                </a:lnTo>
                <a:lnTo>
                  <a:pt x="184964" y="45451"/>
                </a:lnTo>
                <a:lnTo>
                  <a:pt x="167214" y="58585"/>
                </a:lnTo>
                <a:lnTo>
                  <a:pt x="128449" y="68449"/>
                </a:lnTo>
                <a:close/>
              </a:path>
              <a:path w="604519" h="93345">
                <a:moveTo>
                  <a:pt x="224525" y="28128"/>
                </a:moveTo>
                <a:lnTo>
                  <a:pt x="136657" y="28128"/>
                </a:lnTo>
                <a:lnTo>
                  <a:pt x="173598" y="3414"/>
                </a:lnTo>
                <a:lnTo>
                  <a:pt x="179064" y="0"/>
                </a:lnTo>
                <a:lnTo>
                  <a:pt x="196961" y="0"/>
                </a:lnTo>
                <a:lnTo>
                  <a:pt x="199352" y="879"/>
                </a:lnTo>
                <a:lnTo>
                  <a:pt x="205835" y="7603"/>
                </a:lnTo>
                <a:lnTo>
                  <a:pt x="224525" y="28128"/>
                </a:lnTo>
                <a:close/>
              </a:path>
              <a:path w="604519" h="93345">
                <a:moveTo>
                  <a:pt x="557601" y="52187"/>
                </a:moveTo>
                <a:lnTo>
                  <a:pt x="437767" y="52187"/>
                </a:lnTo>
                <a:lnTo>
                  <a:pt x="480641" y="46700"/>
                </a:lnTo>
                <a:lnTo>
                  <a:pt x="520066" y="29620"/>
                </a:lnTo>
                <a:lnTo>
                  <a:pt x="553547" y="1221"/>
                </a:lnTo>
                <a:lnTo>
                  <a:pt x="554322" y="0"/>
                </a:lnTo>
                <a:lnTo>
                  <a:pt x="604335" y="0"/>
                </a:lnTo>
                <a:lnTo>
                  <a:pt x="577954" y="35657"/>
                </a:lnTo>
                <a:lnTo>
                  <a:pt x="557601" y="52187"/>
                </a:lnTo>
                <a:close/>
              </a:path>
              <a:path w="604519" h="93345">
                <a:moveTo>
                  <a:pt x="404233" y="47303"/>
                </a:moveTo>
                <a:lnTo>
                  <a:pt x="261091" y="47303"/>
                </a:lnTo>
                <a:lnTo>
                  <a:pt x="295127" y="46661"/>
                </a:lnTo>
                <a:lnTo>
                  <a:pt x="326913" y="30452"/>
                </a:lnTo>
                <a:lnTo>
                  <a:pt x="332511" y="26779"/>
                </a:lnTo>
                <a:lnTo>
                  <a:pt x="338764" y="24772"/>
                </a:lnTo>
                <a:lnTo>
                  <a:pt x="345278" y="24811"/>
                </a:lnTo>
                <a:lnTo>
                  <a:pt x="351662" y="27279"/>
                </a:lnTo>
                <a:lnTo>
                  <a:pt x="393943" y="45805"/>
                </a:lnTo>
                <a:lnTo>
                  <a:pt x="404233" y="47303"/>
                </a:lnTo>
                <a:close/>
              </a:path>
              <a:path w="604519" h="93345">
                <a:moveTo>
                  <a:pt x="184964" y="45451"/>
                </a:moveTo>
                <a:lnTo>
                  <a:pt x="170425" y="28294"/>
                </a:lnTo>
                <a:lnTo>
                  <a:pt x="202662" y="32356"/>
                </a:lnTo>
                <a:lnTo>
                  <a:pt x="184964" y="45451"/>
                </a:lnTo>
                <a:close/>
              </a:path>
              <a:path w="604519" h="93345">
                <a:moveTo>
                  <a:pt x="276472" y="88881"/>
                </a:moveTo>
                <a:lnTo>
                  <a:pt x="235549" y="82253"/>
                </a:lnTo>
                <a:lnTo>
                  <a:pt x="198921" y="61921"/>
                </a:lnTo>
                <a:lnTo>
                  <a:pt x="184964" y="45451"/>
                </a:lnTo>
                <a:lnTo>
                  <a:pt x="202662" y="32356"/>
                </a:lnTo>
                <a:lnTo>
                  <a:pt x="170425" y="28294"/>
                </a:lnTo>
                <a:lnTo>
                  <a:pt x="224676" y="28294"/>
                </a:lnTo>
                <a:lnTo>
                  <a:pt x="229697" y="33808"/>
                </a:lnTo>
                <a:lnTo>
                  <a:pt x="261091" y="47303"/>
                </a:lnTo>
                <a:lnTo>
                  <a:pt x="404233" y="47303"/>
                </a:lnTo>
                <a:lnTo>
                  <a:pt x="437767" y="52187"/>
                </a:lnTo>
                <a:lnTo>
                  <a:pt x="557601" y="52187"/>
                </a:lnTo>
                <a:lnTo>
                  <a:pt x="548727" y="59394"/>
                </a:lnTo>
                <a:lnTo>
                  <a:pt x="355850" y="59394"/>
                </a:lnTo>
                <a:lnTo>
                  <a:pt x="347600" y="60410"/>
                </a:lnTo>
                <a:lnTo>
                  <a:pt x="339351" y="61552"/>
                </a:lnTo>
                <a:lnTo>
                  <a:pt x="330975" y="62568"/>
                </a:lnTo>
                <a:lnTo>
                  <a:pt x="341661" y="67610"/>
                </a:lnTo>
                <a:lnTo>
                  <a:pt x="317851" y="81398"/>
                </a:lnTo>
                <a:lnTo>
                  <a:pt x="276472" y="88881"/>
                </a:lnTo>
                <a:close/>
              </a:path>
              <a:path w="604519" h="93345">
                <a:moveTo>
                  <a:pt x="341661" y="67610"/>
                </a:moveTo>
                <a:lnTo>
                  <a:pt x="330975" y="62568"/>
                </a:lnTo>
                <a:lnTo>
                  <a:pt x="339351" y="61552"/>
                </a:lnTo>
                <a:lnTo>
                  <a:pt x="347600" y="60410"/>
                </a:lnTo>
                <a:lnTo>
                  <a:pt x="355850" y="59394"/>
                </a:lnTo>
                <a:lnTo>
                  <a:pt x="341661" y="67610"/>
                </a:lnTo>
                <a:close/>
              </a:path>
              <a:path w="604519" h="93345">
                <a:moveTo>
                  <a:pt x="459414" y="92716"/>
                </a:moveTo>
                <a:lnTo>
                  <a:pt x="415538" y="92121"/>
                </a:lnTo>
                <a:lnTo>
                  <a:pt x="372185" y="82013"/>
                </a:lnTo>
                <a:lnTo>
                  <a:pt x="341661" y="67610"/>
                </a:lnTo>
                <a:lnTo>
                  <a:pt x="355850" y="59394"/>
                </a:lnTo>
                <a:lnTo>
                  <a:pt x="548727" y="59394"/>
                </a:lnTo>
                <a:lnTo>
                  <a:pt x="542243" y="64660"/>
                </a:lnTo>
                <a:lnTo>
                  <a:pt x="502189" y="83621"/>
                </a:lnTo>
                <a:lnTo>
                  <a:pt x="459414" y="92716"/>
                </a:lnTo>
                <a:close/>
              </a:path>
            </a:pathLst>
          </a:custGeom>
          <a:solidFill>
            <a:srgbClr val="FFFFFF">
              <a:alpha val="7175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46610" y="0"/>
            <a:ext cx="870119" cy="697107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3731413" y="9910822"/>
            <a:ext cx="410209" cy="376555"/>
            <a:chOff x="13731413" y="9910822"/>
            <a:chExt cx="410209" cy="37655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31413" y="10109701"/>
              <a:ext cx="184597" cy="1772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51461" y="10106304"/>
              <a:ext cx="189589" cy="18069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3876936" y="9910822"/>
              <a:ext cx="168910" cy="376555"/>
            </a:xfrm>
            <a:custGeom>
              <a:avLst/>
              <a:gdLst/>
              <a:ahLst/>
              <a:cxnLst/>
              <a:rect l="l" t="t" r="r" b="b"/>
              <a:pathLst>
                <a:path w="168909" h="376554">
                  <a:moveTo>
                    <a:pt x="41431" y="376177"/>
                  </a:moveTo>
                  <a:lnTo>
                    <a:pt x="0" y="376177"/>
                  </a:lnTo>
                  <a:lnTo>
                    <a:pt x="374" y="372781"/>
                  </a:lnTo>
                  <a:lnTo>
                    <a:pt x="5278" y="322945"/>
                  </a:lnTo>
                  <a:lnTo>
                    <a:pt x="9607" y="273054"/>
                  </a:lnTo>
                  <a:lnTo>
                    <a:pt x="13360" y="223109"/>
                  </a:lnTo>
                  <a:lnTo>
                    <a:pt x="16538" y="173111"/>
                  </a:lnTo>
                  <a:lnTo>
                    <a:pt x="19143" y="123061"/>
                  </a:lnTo>
                  <a:lnTo>
                    <a:pt x="21175" y="72962"/>
                  </a:lnTo>
                  <a:lnTo>
                    <a:pt x="22634" y="22813"/>
                  </a:lnTo>
                  <a:lnTo>
                    <a:pt x="22761" y="14562"/>
                  </a:lnTo>
                  <a:lnTo>
                    <a:pt x="28726" y="4280"/>
                  </a:lnTo>
                  <a:lnTo>
                    <a:pt x="37737" y="2883"/>
                  </a:lnTo>
                  <a:lnTo>
                    <a:pt x="67553" y="0"/>
                  </a:lnTo>
                  <a:lnTo>
                    <a:pt x="96357" y="472"/>
                  </a:lnTo>
                  <a:lnTo>
                    <a:pt x="153739" y="12531"/>
                  </a:lnTo>
                  <a:lnTo>
                    <a:pt x="166217" y="22813"/>
                  </a:lnTo>
                  <a:lnTo>
                    <a:pt x="64009" y="22813"/>
                  </a:lnTo>
                  <a:lnTo>
                    <a:pt x="58932" y="29541"/>
                  </a:lnTo>
                  <a:lnTo>
                    <a:pt x="53856" y="36142"/>
                  </a:lnTo>
                  <a:lnTo>
                    <a:pt x="48779" y="42869"/>
                  </a:lnTo>
                  <a:lnTo>
                    <a:pt x="63430" y="42869"/>
                  </a:lnTo>
                  <a:lnTo>
                    <a:pt x="62534" y="73884"/>
                  </a:lnTo>
                  <a:lnTo>
                    <a:pt x="60458" y="124911"/>
                  </a:lnTo>
                  <a:lnTo>
                    <a:pt x="57782" y="175890"/>
                  </a:lnTo>
                  <a:lnTo>
                    <a:pt x="54509" y="226819"/>
                  </a:lnTo>
                  <a:lnTo>
                    <a:pt x="50640" y="277695"/>
                  </a:lnTo>
                  <a:lnTo>
                    <a:pt x="46177" y="328515"/>
                  </a:lnTo>
                  <a:lnTo>
                    <a:pt x="41431" y="376177"/>
                  </a:lnTo>
                  <a:close/>
                </a:path>
                <a:path w="168909" h="376554">
                  <a:moveTo>
                    <a:pt x="63466" y="41602"/>
                  </a:moveTo>
                  <a:lnTo>
                    <a:pt x="64009" y="22813"/>
                  </a:lnTo>
                  <a:lnTo>
                    <a:pt x="166217" y="22813"/>
                  </a:lnTo>
                  <a:lnTo>
                    <a:pt x="167701" y="27002"/>
                  </a:lnTo>
                  <a:lnTo>
                    <a:pt x="128229" y="27002"/>
                  </a:lnTo>
                  <a:lnTo>
                    <a:pt x="124639" y="40769"/>
                  </a:lnTo>
                  <a:lnTo>
                    <a:pt x="73127" y="40769"/>
                  </a:lnTo>
                  <a:lnTo>
                    <a:pt x="63466" y="41602"/>
                  </a:lnTo>
                  <a:close/>
                </a:path>
                <a:path w="168909" h="376554">
                  <a:moveTo>
                    <a:pt x="164467" y="52390"/>
                  </a:moveTo>
                  <a:lnTo>
                    <a:pt x="142697" y="52390"/>
                  </a:lnTo>
                  <a:lnTo>
                    <a:pt x="128229" y="27002"/>
                  </a:lnTo>
                  <a:lnTo>
                    <a:pt x="167701" y="27002"/>
                  </a:lnTo>
                  <a:lnTo>
                    <a:pt x="168677" y="29757"/>
                  </a:lnTo>
                  <a:lnTo>
                    <a:pt x="168207" y="38046"/>
                  </a:lnTo>
                  <a:lnTo>
                    <a:pt x="164467" y="52390"/>
                  </a:lnTo>
                  <a:close/>
                </a:path>
                <a:path w="168909" h="376554">
                  <a:moveTo>
                    <a:pt x="42971" y="376177"/>
                  </a:moveTo>
                  <a:lnTo>
                    <a:pt x="41431" y="376177"/>
                  </a:lnTo>
                  <a:lnTo>
                    <a:pt x="46177" y="328515"/>
                  </a:lnTo>
                  <a:lnTo>
                    <a:pt x="50640" y="277695"/>
                  </a:lnTo>
                  <a:lnTo>
                    <a:pt x="54509" y="226819"/>
                  </a:lnTo>
                  <a:lnTo>
                    <a:pt x="57782" y="175890"/>
                  </a:lnTo>
                  <a:lnTo>
                    <a:pt x="60458" y="124911"/>
                  </a:lnTo>
                  <a:lnTo>
                    <a:pt x="62560" y="72962"/>
                  </a:lnTo>
                  <a:lnTo>
                    <a:pt x="63466" y="41602"/>
                  </a:lnTo>
                  <a:lnTo>
                    <a:pt x="73127" y="40769"/>
                  </a:lnTo>
                  <a:lnTo>
                    <a:pt x="96500" y="41774"/>
                  </a:lnTo>
                  <a:lnTo>
                    <a:pt x="119491" y="45708"/>
                  </a:lnTo>
                  <a:lnTo>
                    <a:pt x="123082" y="46742"/>
                  </a:lnTo>
                  <a:lnTo>
                    <a:pt x="115006" y="77717"/>
                  </a:lnTo>
                  <a:lnTo>
                    <a:pt x="102052" y="128499"/>
                  </a:lnTo>
                  <a:lnTo>
                    <a:pt x="89368" y="179349"/>
                  </a:lnTo>
                  <a:lnTo>
                    <a:pt x="76954" y="230265"/>
                  </a:lnTo>
                  <a:lnTo>
                    <a:pt x="64810" y="281246"/>
                  </a:lnTo>
                  <a:lnTo>
                    <a:pt x="52936" y="332291"/>
                  </a:lnTo>
                  <a:lnTo>
                    <a:pt x="42971" y="376177"/>
                  </a:lnTo>
                  <a:close/>
                </a:path>
                <a:path w="168909" h="376554">
                  <a:moveTo>
                    <a:pt x="123082" y="46742"/>
                  </a:moveTo>
                  <a:lnTo>
                    <a:pt x="119491" y="45708"/>
                  </a:lnTo>
                  <a:lnTo>
                    <a:pt x="96500" y="41774"/>
                  </a:lnTo>
                  <a:lnTo>
                    <a:pt x="73127" y="40769"/>
                  </a:lnTo>
                  <a:lnTo>
                    <a:pt x="124639" y="40769"/>
                  </a:lnTo>
                  <a:lnTo>
                    <a:pt x="123082" y="46742"/>
                  </a:lnTo>
                  <a:close/>
                </a:path>
                <a:path w="168909" h="376554">
                  <a:moveTo>
                    <a:pt x="63430" y="42869"/>
                  </a:moveTo>
                  <a:lnTo>
                    <a:pt x="48779" y="42869"/>
                  </a:lnTo>
                  <a:lnTo>
                    <a:pt x="63466" y="41602"/>
                  </a:lnTo>
                  <a:lnTo>
                    <a:pt x="63430" y="42869"/>
                  </a:lnTo>
                  <a:close/>
                </a:path>
                <a:path w="168909" h="376554">
                  <a:moveTo>
                    <a:pt x="85452" y="376177"/>
                  </a:moveTo>
                  <a:lnTo>
                    <a:pt x="42971" y="376177"/>
                  </a:lnTo>
                  <a:lnTo>
                    <a:pt x="52936" y="332291"/>
                  </a:lnTo>
                  <a:lnTo>
                    <a:pt x="64810" y="281246"/>
                  </a:lnTo>
                  <a:lnTo>
                    <a:pt x="76954" y="230265"/>
                  </a:lnTo>
                  <a:lnTo>
                    <a:pt x="89368" y="179349"/>
                  </a:lnTo>
                  <a:lnTo>
                    <a:pt x="102052" y="128499"/>
                  </a:lnTo>
                  <a:lnTo>
                    <a:pt x="115006" y="77717"/>
                  </a:lnTo>
                  <a:lnTo>
                    <a:pt x="123082" y="46742"/>
                  </a:lnTo>
                  <a:lnTo>
                    <a:pt x="142697" y="52390"/>
                  </a:lnTo>
                  <a:lnTo>
                    <a:pt x="164467" y="52390"/>
                  </a:lnTo>
                  <a:lnTo>
                    <a:pt x="142031" y="139542"/>
                  </a:lnTo>
                  <a:lnTo>
                    <a:pt x="129347" y="190391"/>
                  </a:lnTo>
                  <a:lnTo>
                    <a:pt x="116933" y="241304"/>
                  </a:lnTo>
                  <a:lnTo>
                    <a:pt x="104789" y="292280"/>
                  </a:lnTo>
                  <a:lnTo>
                    <a:pt x="92914" y="343319"/>
                  </a:lnTo>
                  <a:lnTo>
                    <a:pt x="85452" y="376177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0178329" y="9963815"/>
            <a:ext cx="628650" cy="323215"/>
            <a:chOff x="10178329" y="9963815"/>
            <a:chExt cx="628650" cy="323215"/>
          </a:xfrm>
        </p:grpSpPr>
        <p:sp>
          <p:nvSpPr>
            <p:cNvPr id="11" name="object 11" descr=""/>
            <p:cNvSpPr/>
            <p:nvPr/>
          </p:nvSpPr>
          <p:spPr>
            <a:xfrm>
              <a:off x="10263645" y="9963822"/>
              <a:ext cx="543560" cy="323215"/>
            </a:xfrm>
            <a:custGeom>
              <a:avLst/>
              <a:gdLst/>
              <a:ahLst/>
              <a:cxnLst/>
              <a:rect l="l" t="t" r="r" b="b"/>
              <a:pathLst>
                <a:path w="543559" h="323215">
                  <a:moveTo>
                    <a:pt x="460375" y="323189"/>
                  </a:moveTo>
                  <a:lnTo>
                    <a:pt x="260578" y="24409"/>
                  </a:lnTo>
                  <a:lnTo>
                    <a:pt x="249542" y="7899"/>
                  </a:lnTo>
                  <a:lnTo>
                    <a:pt x="244335" y="2794"/>
                  </a:lnTo>
                  <a:lnTo>
                    <a:pt x="237439" y="0"/>
                  </a:lnTo>
                  <a:lnTo>
                    <a:pt x="230174" y="292"/>
                  </a:lnTo>
                  <a:lnTo>
                    <a:pt x="223901" y="4470"/>
                  </a:lnTo>
                  <a:lnTo>
                    <a:pt x="192989" y="42786"/>
                  </a:lnTo>
                  <a:lnTo>
                    <a:pt x="162826" y="81648"/>
                  </a:lnTo>
                  <a:lnTo>
                    <a:pt x="133438" y="121056"/>
                  </a:lnTo>
                  <a:lnTo>
                    <a:pt x="104813" y="160997"/>
                  </a:lnTo>
                  <a:lnTo>
                    <a:pt x="76987" y="201485"/>
                  </a:lnTo>
                  <a:lnTo>
                    <a:pt x="49936" y="242493"/>
                  </a:lnTo>
                  <a:lnTo>
                    <a:pt x="23685" y="284048"/>
                  </a:lnTo>
                  <a:lnTo>
                    <a:pt x="0" y="323189"/>
                  </a:lnTo>
                  <a:lnTo>
                    <a:pt x="38163" y="323189"/>
                  </a:lnTo>
                  <a:lnTo>
                    <a:pt x="50520" y="302679"/>
                  </a:lnTo>
                  <a:lnTo>
                    <a:pt x="76263" y="261810"/>
                  </a:lnTo>
                  <a:lnTo>
                    <a:pt x="102781" y="221449"/>
                  </a:lnTo>
                  <a:lnTo>
                    <a:pt x="130073" y="181610"/>
                  </a:lnTo>
                  <a:lnTo>
                    <a:pt x="158153" y="142303"/>
                  </a:lnTo>
                  <a:lnTo>
                    <a:pt x="186994" y="103555"/>
                  </a:lnTo>
                  <a:lnTo>
                    <a:pt x="216623" y="65341"/>
                  </a:lnTo>
                  <a:lnTo>
                    <a:pt x="234188" y="43573"/>
                  </a:lnTo>
                  <a:lnTo>
                    <a:pt x="421170" y="323189"/>
                  </a:lnTo>
                  <a:lnTo>
                    <a:pt x="460375" y="323189"/>
                  </a:lnTo>
                  <a:close/>
                </a:path>
                <a:path w="543559" h="323215">
                  <a:moveTo>
                    <a:pt x="543267" y="323189"/>
                  </a:moveTo>
                  <a:lnTo>
                    <a:pt x="540194" y="310019"/>
                  </a:lnTo>
                  <a:lnTo>
                    <a:pt x="538149" y="301256"/>
                  </a:lnTo>
                  <a:lnTo>
                    <a:pt x="532193" y="292392"/>
                  </a:lnTo>
                  <a:lnTo>
                    <a:pt x="522490" y="289598"/>
                  </a:lnTo>
                  <a:lnTo>
                    <a:pt x="512711" y="292633"/>
                  </a:lnTo>
                  <a:lnTo>
                    <a:pt x="506539" y="301256"/>
                  </a:lnTo>
                  <a:lnTo>
                    <a:pt x="499745" y="323189"/>
                  </a:lnTo>
                  <a:lnTo>
                    <a:pt x="509612" y="323189"/>
                  </a:lnTo>
                  <a:lnTo>
                    <a:pt x="534085" y="323189"/>
                  </a:lnTo>
                  <a:lnTo>
                    <a:pt x="543267" y="323189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78329" y="10178343"/>
              <a:ext cx="63767" cy="108656"/>
            </a:xfrm>
            <a:prstGeom prst="rect">
              <a:avLst/>
            </a:prstGeom>
          </p:spPr>
        </p:pic>
      </p:grpSp>
      <p:sp>
        <p:nvSpPr>
          <p:cNvPr id="13" name="object 13" descr=""/>
          <p:cNvSpPr/>
          <p:nvPr/>
        </p:nvSpPr>
        <p:spPr>
          <a:xfrm>
            <a:off x="1543380" y="10149369"/>
            <a:ext cx="655320" cy="137795"/>
          </a:xfrm>
          <a:custGeom>
            <a:avLst/>
            <a:gdLst/>
            <a:ahLst/>
            <a:cxnLst/>
            <a:rect l="l" t="t" r="r" b="b"/>
            <a:pathLst>
              <a:path w="655319" h="137795">
                <a:moveTo>
                  <a:pt x="180594" y="137642"/>
                </a:moveTo>
                <a:lnTo>
                  <a:pt x="180340" y="134112"/>
                </a:lnTo>
                <a:lnTo>
                  <a:pt x="175006" y="122262"/>
                </a:lnTo>
                <a:lnTo>
                  <a:pt x="163690" y="118313"/>
                </a:lnTo>
                <a:lnTo>
                  <a:pt x="152501" y="122262"/>
                </a:lnTo>
                <a:lnTo>
                  <a:pt x="147599" y="134112"/>
                </a:lnTo>
                <a:lnTo>
                  <a:pt x="147866" y="137642"/>
                </a:lnTo>
                <a:lnTo>
                  <a:pt x="180594" y="137642"/>
                </a:lnTo>
                <a:close/>
              </a:path>
              <a:path w="655319" h="137795">
                <a:moveTo>
                  <a:pt x="655180" y="137642"/>
                </a:moveTo>
                <a:lnTo>
                  <a:pt x="648500" y="129171"/>
                </a:lnTo>
                <a:lnTo>
                  <a:pt x="647395" y="127774"/>
                </a:lnTo>
                <a:lnTo>
                  <a:pt x="633399" y="118757"/>
                </a:lnTo>
                <a:lnTo>
                  <a:pt x="625360" y="113576"/>
                </a:lnTo>
                <a:lnTo>
                  <a:pt x="605358" y="113817"/>
                </a:lnTo>
                <a:lnTo>
                  <a:pt x="584593" y="118681"/>
                </a:lnTo>
                <a:lnTo>
                  <a:pt x="558939" y="118630"/>
                </a:lnTo>
                <a:lnTo>
                  <a:pt x="526542" y="112229"/>
                </a:lnTo>
                <a:lnTo>
                  <a:pt x="495757" y="108178"/>
                </a:lnTo>
                <a:lnTo>
                  <a:pt x="473024" y="108089"/>
                </a:lnTo>
                <a:lnTo>
                  <a:pt x="472122" y="105308"/>
                </a:lnTo>
                <a:lnTo>
                  <a:pt x="432282" y="72377"/>
                </a:lnTo>
                <a:lnTo>
                  <a:pt x="386181" y="53276"/>
                </a:lnTo>
                <a:lnTo>
                  <a:pt x="286448" y="29514"/>
                </a:lnTo>
                <a:lnTo>
                  <a:pt x="239445" y="14630"/>
                </a:lnTo>
                <a:lnTo>
                  <a:pt x="189763" y="1435"/>
                </a:lnTo>
                <a:lnTo>
                  <a:pt x="140703" y="0"/>
                </a:lnTo>
                <a:lnTo>
                  <a:pt x="95567" y="20383"/>
                </a:lnTo>
                <a:lnTo>
                  <a:pt x="81076" y="38011"/>
                </a:lnTo>
                <a:lnTo>
                  <a:pt x="62064" y="78308"/>
                </a:lnTo>
                <a:lnTo>
                  <a:pt x="47078" y="95148"/>
                </a:lnTo>
                <a:lnTo>
                  <a:pt x="30911" y="107022"/>
                </a:lnTo>
                <a:lnTo>
                  <a:pt x="15989" y="118999"/>
                </a:lnTo>
                <a:lnTo>
                  <a:pt x="2959" y="132753"/>
                </a:lnTo>
                <a:lnTo>
                  <a:pt x="0" y="137642"/>
                </a:lnTo>
                <a:lnTo>
                  <a:pt x="47752" y="137642"/>
                </a:lnTo>
                <a:lnTo>
                  <a:pt x="70904" y="118783"/>
                </a:lnTo>
                <a:lnTo>
                  <a:pt x="96951" y="88290"/>
                </a:lnTo>
                <a:lnTo>
                  <a:pt x="101333" y="75704"/>
                </a:lnTo>
                <a:lnTo>
                  <a:pt x="104495" y="63893"/>
                </a:lnTo>
                <a:lnTo>
                  <a:pt x="110007" y="52590"/>
                </a:lnTo>
                <a:lnTo>
                  <a:pt x="121450" y="41579"/>
                </a:lnTo>
                <a:lnTo>
                  <a:pt x="135877" y="34645"/>
                </a:lnTo>
                <a:lnTo>
                  <a:pt x="151930" y="31648"/>
                </a:lnTo>
                <a:lnTo>
                  <a:pt x="168478" y="31546"/>
                </a:lnTo>
                <a:lnTo>
                  <a:pt x="184404" y="33324"/>
                </a:lnTo>
                <a:lnTo>
                  <a:pt x="208153" y="38582"/>
                </a:lnTo>
                <a:lnTo>
                  <a:pt x="231432" y="45847"/>
                </a:lnTo>
                <a:lnTo>
                  <a:pt x="277685" y="61125"/>
                </a:lnTo>
                <a:lnTo>
                  <a:pt x="369595" y="81864"/>
                </a:lnTo>
                <a:lnTo>
                  <a:pt x="412381" y="98704"/>
                </a:lnTo>
                <a:lnTo>
                  <a:pt x="430860" y="113703"/>
                </a:lnTo>
                <a:lnTo>
                  <a:pt x="425538" y="114947"/>
                </a:lnTo>
                <a:lnTo>
                  <a:pt x="419328" y="122186"/>
                </a:lnTo>
                <a:lnTo>
                  <a:pt x="420712" y="137642"/>
                </a:lnTo>
                <a:lnTo>
                  <a:pt x="424815" y="137642"/>
                </a:lnTo>
                <a:lnTo>
                  <a:pt x="434416" y="137642"/>
                </a:lnTo>
                <a:lnTo>
                  <a:pt x="446239" y="137642"/>
                </a:lnTo>
                <a:lnTo>
                  <a:pt x="454977" y="137642"/>
                </a:lnTo>
                <a:lnTo>
                  <a:pt x="655180" y="137642"/>
                </a:lnTo>
                <a:close/>
              </a:path>
            </a:pathLst>
          </a:custGeom>
          <a:solidFill>
            <a:srgbClr val="FFFFFF">
              <a:alpha val="7175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8431339" y="10256951"/>
            <a:ext cx="98425" cy="30480"/>
          </a:xfrm>
          <a:custGeom>
            <a:avLst/>
            <a:gdLst/>
            <a:ahLst/>
            <a:cxnLst/>
            <a:rect l="l" t="t" r="r" b="b"/>
            <a:pathLst>
              <a:path w="98425" h="30479">
                <a:moveTo>
                  <a:pt x="98259" y="22136"/>
                </a:moveTo>
                <a:lnTo>
                  <a:pt x="97688" y="20955"/>
                </a:lnTo>
                <a:lnTo>
                  <a:pt x="94208" y="13728"/>
                </a:lnTo>
                <a:lnTo>
                  <a:pt x="86829" y="7835"/>
                </a:lnTo>
                <a:lnTo>
                  <a:pt x="77203" y="5080"/>
                </a:lnTo>
                <a:lnTo>
                  <a:pt x="22250" y="0"/>
                </a:lnTo>
                <a:lnTo>
                  <a:pt x="13830" y="1397"/>
                </a:lnTo>
                <a:lnTo>
                  <a:pt x="7226" y="6362"/>
                </a:lnTo>
                <a:lnTo>
                  <a:pt x="2743" y="13550"/>
                </a:lnTo>
                <a:lnTo>
                  <a:pt x="673" y="21590"/>
                </a:lnTo>
                <a:lnTo>
                  <a:pt x="0" y="30060"/>
                </a:lnTo>
                <a:lnTo>
                  <a:pt x="21539" y="30060"/>
                </a:lnTo>
                <a:lnTo>
                  <a:pt x="35445" y="30060"/>
                </a:lnTo>
                <a:lnTo>
                  <a:pt x="97967" y="30060"/>
                </a:lnTo>
                <a:lnTo>
                  <a:pt x="98259" y="22136"/>
                </a:lnTo>
                <a:close/>
              </a:path>
            </a:pathLst>
          </a:custGeom>
          <a:solidFill>
            <a:srgbClr val="FFFFFF">
              <a:alpha val="7175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4761272" y="7810510"/>
            <a:ext cx="575945" cy="2205355"/>
            <a:chOff x="4761272" y="7810510"/>
            <a:chExt cx="575945" cy="2205355"/>
          </a:xfrm>
        </p:grpSpPr>
        <p:sp>
          <p:nvSpPr>
            <p:cNvPr id="16" name="object 16" descr=""/>
            <p:cNvSpPr/>
            <p:nvPr/>
          </p:nvSpPr>
          <p:spPr>
            <a:xfrm>
              <a:off x="4761268" y="7810512"/>
              <a:ext cx="575945" cy="2205355"/>
            </a:xfrm>
            <a:custGeom>
              <a:avLst/>
              <a:gdLst/>
              <a:ahLst/>
              <a:cxnLst/>
              <a:rect l="l" t="t" r="r" b="b"/>
              <a:pathLst>
                <a:path w="575945" h="2205354">
                  <a:moveTo>
                    <a:pt x="575932" y="889038"/>
                  </a:moveTo>
                  <a:lnTo>
                    <a:pt x="573709" y="835621"/>
                  </a:lnTo>
                  <a:lnTo>
                    <a:pt x="568274" y="782269"/>
                  </a:lnTo>
                  <a:lnTo>
                    <a:pt x="561416" y="741299"/>
                  </a:lnTo>
                  <a:lnTo>
                    <a:pt x="550303" y="696582"/>
                  </a:lnTo>
                  <a:lnTo>
                    <a:pt x="543394" y="677913"/>
                  </a:lnTo>
                  <a:lnTo>
                    <a:pt x="543394" y="920673"/>
                  </a:lnTo>
                  <a:lnTo>
                    <a:pt x="541489" y="975347"/>
                  </a:lnTo>
                  <a:lnTo>
                    <a:pt x="537959" y="1028128"/>
                  </a:lnTo>
                  <a:lnTo>
                    <a:pt x="533247" y="1080846"/>
                  </a:lnTo>
                  <a:lnTo>
                    <a:pt x="527875" y="1133525"/>
                  </a:lnTo>
                  <a:lnTo>
                    <a:pt x="522376" y="1186192"/>
                  </a:lnTo>
                  <a:lnTo>
                    <a:pt x="517271" y="1238885"/>
                  </a:lnTo>
                  <a:lnTo>
                    <a:pt x="513092" y="1291628"/>
                  </a:lnTo>
                  <a:lnTo>
                    <a:pt x="510374" y="1344460"/>
                  </a:lnTo>
                  <a:lnTo>
                    <a:pt x="509638" y="1397419"/>
                  </a:lnTo>
                  <a:lnTo>
                    <a:pt x="511429" y="1452880"/>
                  </a:lnTo>
                  <a:lnTo>
                    <a:pt x="514718" y="1508302"/>
                  </a:lnTo>
                  <a:lnTo>
                    <a:pt x="517525" y="1563712"/>
                  </a:lnTo>
                  <a:lnTo>
                    <a:pt x="517893" y="1619186"/>
                  </a:lnTo>
                  <a:lnTo>
                    <a:pt x="514362" y="1671116"/>
                  </a:lnTo>
                  <a:lnTo>
                    <a:pt x="506857" y="1722513"/>
                  </a:lnTo>
                  <a:lnTo>
                    <a:pt x="495668" y="1773237"/>
                  </a:lnTo>
                  <a:lnTo>
                    <a:pt x="481076" y="1823173"/>
                  </a:lnTo>
                  <a:lnTo>
                    <a:pt x="464223" y="1870443"/>
                  </a:lnTo>
                  <a:lnTo>
                    <a:pt x="445084" y="1916760"/>
                  </a:lnTo>
                  <a:lnTo>
                    <a:pt x="424014" y="1962238"/>
                  </a:lnTo>
                  <a:lnTo>
                    <a:pt x="401320" y="2006968"/>
                  </a:lnTo>
                  <a:lnTo>
                    <a:pt x="377329" y="2051075"/>
                  </a:lnTo>
                  <a:lnTo>
                    <a:pt x="352437" y="2094611"/>
                  </a:lnTo>
                  <a:lnTo>
                    <a:pt x="326847" y="2137854"/>
                  </a:lnTo>
                  <a:lnTo>
                    <a:pt x="311111" y="2163965"/>
                  </a:lnTo>
                  <a:lnTo>
                    <a:pt x="287845" y="2143747"/>
                  </a:lnTo>
                  <a:lnTo>
                    <a:pt x="252768" y="2107209"/>
                  </a:lnTo>
                  <a:lnTo>
                    <a:pt x="221183" y="2068106"/>
                  </a:lnTo>
                  <a:lnTo>
                    <a:pt x="192913" y="2026716"/>
                  </a:lnTo>
                  <a:lnTo>
                    <a:pt x="167779" y="1983295"/>
                  </a:lnTo>
                  <a:lnTo>
                    <a:pt x="145567" y="1938121"/>
                  </a:lnTo>
                  <a:lnTo>
                    <a:pt x="126111" y="1891449"/>
                  </a:lnTo>
                  <a:lnTo>
                    <a:pt x="109220" y="1843557"/>
                  </a:lnTo>
                  <a:lnTo>
                    <a:pt x="94767" y="1794979"/>
                  </a:lnTo>
                  <a:lnTo>
                    <a:pt x="82334" y="1745183"/>
                  </a:lnTo>
                  <a:lnTo>
                    <a:pt x="71983" y="1695234"/>
                  </a:lnTo>
                  <a:lnTo>
                    <a:pt x="63423" y="1645132"/>
                  </a:lnTo>
                  <a:lnTo>
                    <a:pt x="56476" y="1595158"/>
                  </a:lnTo>
                  <a:lnTo>
                    <a:pt x="50965" y="1545551"/>
                  </a:lnTo>
                  <a:lnTo>
                    <a:pt x="46482" y="1498244"/>
                  </a:lnTo>
                  <a:lnTo>
                    <a:pt x="42252" y="1449158"/>
                  </a:lnTo>
                  <a:lnTo>
                    <a:pt x="38557" y="1400327"/>
                  </a:lnTo>
                  <a:lnTo>
                    <a:pt x="35369" y="1350568"/>
                  </a:lnTo>
                  <a:lnTo>
                    <a:pt x="32880" y="1301216"/>
                  </a:lnTo>
                  <a:lnTo>
                    <a:pt x="31127" y="1251750"/>
                  </a:lnTo>
                  <a:lnTo>
                    <a:pt x="30251" y="1205191"/>
                  </a:lnTo>
                  <a:lnTo>
                    <a:pt x="30162" y="1152664"/>
                  </a:lnTo>
                  <a:lnTo>
                    <a:pt x="31140" y="1103160"/>
                  </a:lnTo>
                  <a:lnTo>
                    <a:pt x="33185" y="1053757"/>
                  </a:lnTo>
                  <a:lnTo>
                    <a:pt x="36410" y="1004519"/>
                  </a:lnTo>
                  <a:lnTo>
                    <a:pt x="40881" y="955497"/>
                  </a:lnTo>
                  <a:lnTo>
                    <a:pt x="46697" y="906741"/>
                  </a:lnTo>
                  <a:lnTo>
                    <a:pt x="53936" y="858329"/>
                  </a:lnTo>
                  <a:lnTo>
                    <a:pt x="62687" y="810298"/>
                  </a:lnTo>
                  <a:lnTo>
                    <a:pt x="73050" y="762723"/>
                  </a:lnTo>
                  <a:lnTo>
                    <a:pt x="84150" y="719670"/>
                  </a:lnTo>
                  <a:lnTo>
                    <a:pt x="98793" y="679462"/>
                  </a:lnTo>
                  <a:lnTo>
                    <a:pt x="119811" y="644626"/>
                  </a:lnTo>
                  <a:lnTo>
                    <a:pt x="150050" y="617677"/>
                  </a:lnTo>
                  <a:lnTo>
                    <a:pt x="192341" y="601129"/>
                  </a:lnTo>
                  <a:lnTo>
                    <a:pt x="243941" y="593902"/>
                  </a:lnTo>
                  <a:lnTo>
                    <a:pt x="263055" y="593407"/>
                  </a:lnTo>
                  <a:lnTo>
                    <a:pt x="264947" y="631850"/>
                  </a:lnTo>
                  <a:lnTo>
                    <a:pt x="270637" y="643648"/>
                  </a:lnTo>
                  <a:lnTo>
                    <a:pt x="282079" y="647598"/>
                  </a:lnTo>
                  <a:lnTo>
                    <a:pt x="293141" y="643686"/>
                  </a:lnTo>
                  <a:lnTo>
                    <a:pt x="297649" y="631926"/>
                  </a:lnTo>
                  <a:lnTo>
                    <a:pt x="298792" y="631545"/>
                  </a:lnTo>
                  <a:lnTo>
                    <a:pt x="300088" y="635774"/>
                  </a:lnTo>
                  <a:lnTo>
                    <a:pt x="310807" y="639622"/>
                  </a:lnTo>
                  <a:lnTo>
                    <a:pt x="322554" y="635698"/>
                  </a:lnTo>
                  <a:lnTo>
                    <a:pt x="329158" y="624103"/>
                  </a:lnTo>
                  <a:lnTo>
                    <a:pt x="333082" y="594372"/>
                  </a:lnTo>
                  <a:lnTo>
                    <a:pt x="343395" y="594893"/>
                  </a:lnTo>
                  <a:lnTo>
                    <a:pt x="342353" y="618312"/>
                  </a:lnTo>
                  <a:lnTo>
                    <a:pt x="339953" y="631723"/>
                  </a:lnTo>
                  <a:lnTo>
                    <a:pt x="341528" y="636676"/>
                  </a:lnTo>
                  <a:lnTo>
                    <a:pt x="341096" y="646569"/>
                  </a:lnTo>
                  <a:lnTo>
                    <a:pt x="345643" y="658418"/>
                  </a:lnTo>
                  <a:lnTo>
                    <a:pt x="356704" y="662368"/>
                  </a:lnTo>
                  <a:lnTo>
                    <a:pt x="368147" y="658418"/>
                  </a:lnTo>
                  <a:lnTo>
                    <a:pt x="373837" y="646569"/>
                  </a:lnTo>
                  <a:lnTo>
                    <a:pt x="373900" y="644893"/>
                  </a:lnTo>
                  <a:lnTo>
                    <a:pt x="377723" y="643572"/>
                  </a:lnTo>
                  <a:lnTo>
                    <a:pt x="383489" y="631723"/>
                  </a:lnTo>
                  <a:lnTo>
                    <a:pt x="384530" y="598525"/>
                  </a:lnTo>
                  <a:lnTo>
                    <a:pt x="401383" y="600113"/>
                  </a:lnTo>
                  <a:lnTo>
                    <a:pt x="404126" y="599198"/>
                  </a:lnTo>
                  <a:lnTo>
                    <a:pt x="405688" y="599478"/>
                  </a:lnTo>
                  <a:lnTo>
                    <a:pt x="450735" y="602526"/>
                  </a:lnTo>
                  <a:lnTo>
                    <a:pt x="483882" y="628929"/>
                  </a:lnTo>
                  <a:lnTo>
                    <a:pt x="507098" y="669582"/>
                  </a:lnTo>
                  <a:lnTo>
                    <a:pt x="522312" y="715391"/>
                  </a:lnTo>
                  <a:lnTo>
                    <a:pt x="531469" y="757262"/>
                  </a:lnTo>
                  <a:lnTo>
                    <a:pt x="539140" y="811364"/>
                  </a:lnTo>
                  <a:lnTo>
                    <a:pt x="542861" y="865924"/>
                  </a:lnTo>
                  <a:lnTo>
                    <a:pt x="543394" y="920673"/>
                  </a:lnTo>
                  <a:lnTo>
                    <a:pt x="543394" y="677913"/>
                  </a:lnTo>
                  <a:lnTo>
                    <a:pt x="533971" y="652424"/>
                  </a:lnTo>
                  <a:lnTo>
                    <a:pt x="511454" y="613156"/>
                  </a:lnTo>
                  <a:lnTo>
                    <a:pt x="481774" y="583120"/>
                  </a:lnTo>
                  <a:lnTo>
                    <a:pt x="443966" y="566623"/>
                  </a:lnTo>
                  <a:lnTo>
                    <a:pt x="402272" y="567842"/>
                  </a:lnTo>
                  <a:lnTo>
                    <a:pt x="401383" y="567359"/>
                  </a:lnTo>
                  <a:lnTo>
                    <a:pt x="387591" y="565950"/>
                  </a:lnTo>
                  <a:lnTo>
                    <a:pt x="393738" y="545452"/>
                  </a:lnTo>
                  <a:lnTo>
                    <a:pt x="455129" y="379120"/>
                  </a:lnTo>
                  <a:lnTo>
                    <a:pt x="518274" y="219036"/>
                  </a:lnTo>
                  <a:lnTo>
                    <a:pt x="531304" y="190487"/>
                  </a:lnTo>
                  <a:lnTo>
                    <a:pt x="536333" y="175107"/>
                  </a:lnTo>
                  <a:lnTo>
                    <a:pt x="537311" y="160134"/>
                  </a:lnTo>
                  <a:lnTo>
                    <a:pt x="529107" y="141312"/>
                  </a:lnTo>
                  <a:lnTo>
                    <a:pt x="513016" y="130848"/>
                  </a:lnTo>
                  <a:lnTo>
                    <a:pt x="499884" y="127520"/>
                  </a:lnTo>
                  <a:lnTo>
                    <a:pt x="499884" y="172910"/>
                  </a:lnTo>
                  <a:lnTo>
                    <a:pt x="498348" y="182092"/>
                  </a:lnTo>
                  <a:lnTo>
                    <a:pt x="496290" y="189179"/>
                  </a:lnTo>
                  <a:lnTo>
                    <a:pt x="486664" y="210273"/>
                  </a:lnTo>
                  <a:lnTo>
                    <a:pt x="437210" y="334657"/>
                  </a:lnTo>
                  <a:lnTo>
                    <a:pt x="382562" y="477481"/>
                  </a:lnTo>
                  <a:lnTo>
                    <a:pt x="381863" y="466788"/>
                  </a:lnTo>
                  <a:lnTo>
                    <a:pt x="395033" y="172186"/>
                  </a:lnTo>
                  <a:lnTo>
                    <a:pt x="406933" y="157797"/>
                  </a:lnTo>
                  <a:lnTo>
                    <a:pt x="430568" y="151257"/>
                  </a:lnTo>
                  <a:lnTo>
                    <a:pt x="444398" y="151345"/>
                  </a:lnTo>
                  <a:lnTo>
                    <a:pt x="488569" y="158102"/>
                  </a:lnTo>
                  <a:lnTo>
                    <a:pt x="499884" y="172910"/>
                  </a:lnTo>
                  <a:lnTo>
                    <a:pt x="499884" y="127520"/>
                  </a:lnTo>
                  <a:lnTo>
                    <a:pt x="492950" y="125755"/>
                  </a:lnTo>
                  <a:lnTo>
                    <a:pt x="447179" y="119824"/>
                  </a:lnTo>
                  <a:lnTo>
                    <a:pt x="421005" y="119011"/>
                  </a:lnTo>
                  <a:lnTo>
                    <a:pt x="397192" y="123799"/>
                  </a:lnTo>
                  <a:lnTo>
                    <a:pt x="401154" y="35356"/>
                  </a:lnTo>
                  <a:lnTo>
                    <a:pt x="401891" y="18986"/>
                  </a:lnTo>
                  <a:lnTo>
                    <a:pt x="402399" y="9842"/>
                  </a:lnTo>
                  <a:lnTo>
                    <a:pt x="394144" y="2857"/>
                  </a:lnTo>
                  <a:lnTo>
                    <a:pt x="385508" y="2603"/>
                  </a:lnTo>
                  <a:lnTo>
                    <a:pt x="368477" y="1282"/>
                  </a:lnTo>
                  <a:lnTo>
                    <a:pt x="368477" y="33743"/>
                  </a:lnTo>
                  <a:lnTo>
                    <a:pt x="362953" y="157264"/>
                  </a:lnTo>
                  <a:lnTo>
                    <a:pt x="358762" y="164134"/>
                  </a:lnTo>
                  <a:lnTo>
                    <a:pt x="355612" y="176898"/>
                  </a:lnTo>
                  <a:lnTo>
                    <a:pt x="355409" y="168948"/>
                  </a:lnTo>
                  <a:lnTo>
                    <a:pt x="354469" y="161810"/>
                  </a:lnTo>
                  <a:lnTo>
                    <a:pt x="353415" y="153670"/>
                  </a:lnTo>
                  <a:lnTo>
                    <a:pt x="351904" y="150114"/>
                  </a:lnTo>
                  <a:lnTo>
                    <a:pt x="348691" y="142570"/>
                  </a:lnTo>
                  <a:lnTo>
                    <a:pt x="348691" y="476338"/>
                  </a:lnTo>
                  <a:lnTo>
                    <a:pt x="344868" y="561898"/>
                  </a:lnTo>
                  <a:lnTo>
                    <a:pt x="337451" y="561352"/>
                  </a:lnTo>
                  <a:lnTo>
                    <a:pt x="348691" y="476338"/>
                  </a:lnTo>
                  <a:lnTo>
                    <a:pt x="348691" y="142570"/>
                  </a:lnTo>
                  <a:lnTo>
                    <a:pt x="348068" y="141097"/>
                  </a:lnTo>
                  <a:lnTo>
                    <a:pt x="336664" y="134442"/>
                  </a:lnTo>
                  <a:lnTo>
                    <a:pt x="336664" y="320217"/>
                  </a:lnTo>
                  <a:lnTo>
                    <a:pt x="316534" y="472643"/>
                  </a:lnTo>
                  <a:lnTo>
                    <a:pt x="316280" y="460844"/>
                  </a:lnTo>
                  <a:lnTo>
                    <a:pt x="314350" y="408838"/>
                  </a:lnTo>
                  <a:lnTo>
                    <a:pt x="312508" y="356806"/>
                  </a:lnTo>
                  <a:lnTo>
                    <a:pt x="311645" y="304723"/>
                  </a:lnTo>
                  <a:lnTo>
                    <a:pt x="312254" y="268401"/>
                  </a:lnTo>
                  <a:lnTo>
                    <a:pt x="314058" y="232156"/>
                  </a:lnTo>
                  <a:lnTo>
                    <a:pt x="317004" y="195986"/>
                  </a:lnTo>
                  <a:lnTo>
                    <a:pt x="319519" y="173494"/>
                  </a:lnTo>
                  <a:lnTo>
                    <a:pt x="323202" y="182714"/>
                  </a:lnTo>
                  <a:lnTo>
                    <a:pt x="324446" y="197624"/>
                  </a:lnTo>
                  <a:lnTo>
                    <a:pt x="325361" y="213702"/>
                  </a:lnTo>
                  <a:lnTo>
                    <a:pt x="332689" y="282321"/>
                  </a:lnTo>
                  <a:lnTo>
                    <a:pt x="336308" y="316636"/>
                  </a:lnTo>
                  <a:lnTo>
                    <a:pt x="336664" y="320217"/>
                  </a:lnTo>
                  <a:lnTo>
                    <a:pt x="336664" y="134442"/>
                  </a:lnTo>
                  <a:lnTo>
                    <a:pt x="328193" y="129489"/>
                  </a:lnTo>
                  <a:lnTo>
                    <a:pt x="325170" y="129311"/>
                  </a:lnTo>
                  <a:lnTo>
                    <a:pt x="326936" y="117005"/>
                  </a:lnTo>
                  <a:lnTo>
                    <a:pt x="330212" y="95656"/>
                  </a:lnTo>
                  <a:lnTo>
                    <a:pt x="333603" y="74333"/>
                  </a:lnTo>
                  <a:lnTo>
                    <a:pt x="334289" y="66332"/>
                  </a:lnTo>
                  <a:lnTo>
                    <a:pt x="362292" y="33197"/>
                  </a:lnTo>
                  <a:lnTo>
                    <a:pt x="368477" y="33743"/>
                  </a:lnTo>
                  <a:lnTo>
                    <a:pt x="368477" y="1282"/>
                  </a:lnTo>
                  <a:lnTo>
                    <a:pt x="352069" y="0"/>
                  </a:lnTo>
                  <a:lnTo>
                    <a:pt x="334289" y="965"/>
                  </a:lnTo>
                  <a:lnTo>
                    <a:pt x="319773" y="6540"/>
                  </a:lnTo>
                  <a:lnTo>
                    <a:pt x="312204" y="15519"/>
                  </a:lnTo>
                  <a:lnTo>
                    <a:pt x="308114" y="27012"/>
                  </a:lnTo>
                  <a:lnTo>
                    <a:pt x="306044" y="39319"/>
                  </a:lnTo>
                  <a:lnTo>
                    <a:pt x="304546" y="50711"/>
                  </a:lnTo>
                  <a:lnTo>
                    <a:pt x="297472" y="94754"/>
                  </a:lnTo>
                  <a:lnTo>
                    <a:pt x="292519" y="128574"/>
                  </a:lnTo>
                  <a:lnTo>
                    <a:pt x="288163" y="129032"/>
                  </a:lnTo>
                  <a:lnTo>
                    <a:pt x="288163" y="162115"/>
                  </a:lnTo>
                  <a:lnTo>
                    <a:pt x="285572" y="183146"/>
                  </a:lnTo>
                  <a:lnTo>
                    <a:pt x="281571" y="227545"/>
                  </a:lnTo>
                  <a:lnTo>
                    <a:pt x="279374" y="276237"/>
                  </a:lnTo>
                  <a:lnTo>
                    <a:pt x="279234" y="324916"/>
                  </a:lnTo>
                  <a:lnTo>
                    <a:pt x="279755" y="346379"/>
                  </a:lnTo>
                  <a:lnTo>
                    <a:pt x="279476" y="342620"/>
                  </a:lnTo>
                  <a:lnTo>
                    <a:pt x="275475" y="294474"/>
                  </a:lnTo>
                  <a:lnTo>
                    <a:pt x="271183" y="246329"/>
                  </a:lnTo>
                  <a:lnTo>
                    <a:pt x="266649" y="198602"/>
                  </a:lnTo>
                  <a:lnTo>
                    <a:pt x="263232" y="164592"/>
                  </a:lnTo>
                  <a:lnTo>
                    <a:pt x="276555" y="162864"/>
                  </a:lnTo>
                  <a:lnTo>
                    <a:pt x="288163" y="162115"/>
                  </a:lnTo>
                  <a:lnTo>
                    <a:pt x="288163" y="129032"/>
                  </a:lnTo>
                  <a:lnTo>
                    <a:pt x="269913" y="130924"/>
                  </a:lnTo>
                  <a:lnTo>
                    <a:pt x="245402" y="133731"/>
                  </a:lnTo>
                  <a:lnTo>
                    <a:pt x="237274" y="134239"/>
                  </a:lnTo>
                  <a:lnTo>
                    <a:pt x="228142" y="140970"/>
                  </a:lnTo>
                  <a:lnTo>
                    <a:pt x="229158" y="150114"/>
                  </a:lnTo>
                  <a:lnTo>
                    <a:pt x="233908" y="197624"/>
                  </a:lnTo>
                  <a:lnTo>
                    <a:pt x="238506" y="246329"/>
                  </a:lnTo>
                  <a:lnTo>
                    <a:pt x="242773" y="294474"/>
                  </a:lnTo>
                  <a:lnTo>
                    <a:pt x="246761" y="342620"/>
                  </a:lnTo>
                  <a:lnTo>
                    <a:pt x="250469" y="390791"/>
                  </a:lnTo>
                  <a:lnTo>
                    <a:pt x="253911" y="438962"/>
                  </a:lnTo>
                  <a:lnTo>
                    <a:pt x="257086" y="487159"/>
                  </a:lnTo>
                  <a:lnTo>
                    <a:pt x="259981" y="535381"/>
                  </a:lnTo>
                  <a:lnTo>
                    <a:pt x="261239" y="558761"/>
                  </a:lnTo>
                  <a:lnTo>
                    <a:pt x="256374" y="558711"/>
                  </a:lnTo>
                  <a:lnTo>
                    <a:pt x="206146" y="563626"/>
                  </a:lnTo>
                  <a:lnTo>
                    <a:pt x="159232" y="576059"/>
                  </a:lnTo>
                  <a:lnTo>
                    <a:pt x="118160" y="598157"/>
                  </a:lnTo>
                  <a:lnTo>
                    <a:pt x="85483" y="632104"/>
                  </a:lnTo>
                  <a:lnTo>
                    <a:pt x="62674" y="675347"/>
                  </a:lnTo>
                  <a:lnTo>
                    <a:pt x="47066" y="723277"/>
                  </a:lnTo>
                  <a:lnTo>
                    <a:pt x="36156" y="772871"/>
                  </a:lnTo>
                  <a:lnTo>
                    <a:pt x="27482" y="821118"/>
                  </a:lnTo>
                  <a:lnTo>
                    <a:pt x="19316" y="871156"/>
                  </a:lnTo>
                  <a:lnTo>
                    <a:pt x="12827" y="921461"/>
                  </a:lnTo>
                  <a:lnTo>
                    <a:pt x="7848" y="971956"/>
                  </a:lnTo>
                  <a:lnTo>
                    <a:pt x="4254" y="1022565"/>
                  </a:lnTo>
                  <a:lnTo>
                    <a:pt x="1866" y="1072045"/>
                  </a:lnTo>
                  <a:lnTo>
                    <a:pt x="469" y="1121600"/>
                  </a:lnTo>
                  <a:lnTo>
                    <a:pt x="0" y="1171219"/>
                  </a:lnTo>
                  <a:lnTo>
                    <a:pt x="355" y="1220863"/>
                  </a:lnTo>
                  <a:lnTo>
                    <a:pt x="1473" y="1270520"/>
                  </a:lnTo>
                  <a:lnTo>
                    <a:pt x="3276" y="1320152"/>
                  </a:lnTo>
                  <a:lnTo>
                    <a:pt x="5651" y="1369733"/>
                  </a:lnTo>
                  <a:lnTo>
                    <a:pt x="8547" y="1419237"/>
                  </a:lnTo>
                  <a:lnTo>
                    <a:pt x="11874" y="1468628"/>
                  </a:lnTo>
                  <a:lnTo>
                    <a:pt x="15951" y="1520418"/>
                  </a:lnTo>
                  <a:lnTo>
                    <a:pt x="21018" y="1572209"/>
                  </a:lnTo>
                  <a:lnTo>
                    <a:pt x="27330" y="1623885"/>
                  </a:lnTo>
                  <a:lnTo>
                    <a:pt x="35115" y="1675345"/>
                  </a:lnTo>
                  <a:lnTo>
                    <a:pt x="44615" y="1726476"/>
                  </a:lnTo>
                  <a:lnTo>
                    <a:pt x="56083" y="1777161"/>
                  </a:lnTo>
                  <a:lnTo>
                    <a:pt x="69748" y="1827288"/>
                  </a:lnTo>
                  <a:lnTo>
                    <a:pt x="85864" y="1876742"/>
                  </a:lnTo>
                  <a:lnTo>
                    <a:pt x="103619" y="1922919"/>
                  </a:lnTo>
                  <a:lnTo>
                    <a:pt x="123837" y="1968106"/>
                  </a:lnTo>
                  <a:lnTo>
                    <a:pt x="146634" y="2012010"/>
                  </a:lnTo>
                  <a:lnTo>
                    <a:pt x="172135" y="2054275"/>
                  </a:lnTo>
                  <a:lnTo>
                    <a:pt x="200456" y="2094611"/>
                  </a:lnTo>
                  <a:lnTo>
                    <a:pt x="231711" y="2132673"/>
                  </a:lnTo>
                  <a:lnTo>
                    <a:pt x="266026" y="2168131"/>
                  </a:lnTo>
                  <a:lnTo>
                    <a:pt x="303530" y="2200694"/>
                  </a:lnTo>
                  <a:lnTo>
                    <a:pt x="317195" y="2205113"/>
                  </a:lnTo>
                  <a:lnTo>
                    <a:pt x="323799" y="2202891"/>
                  </a:lnTo>
                  <a:lnTo>
                    <a:pt x="355155" y="2153932"/>
                  </a:lnTo>
                  <a:lnTo>
                    <a:pt x="380504" y="2110435"/>
                  </a:lnTo>
                  <a:lnTo>
                    <a:pt x="404977" y="2066709"/>
                  </a:lnTo>
                  <a:lnTo>
                    <a:pt x="428332" y="2022665"/>
                  </a:lnTo>
                  <a:lnTo>
                    <a:pt x="450342" y="1978228"/>
                  </a:lnTo>
                  <a:lnTo>
                    <a:pt x="470776" y="1933321"/>
                  </a:lnTo>
                  <a:lnTo>
                    <a:pt x="489394" y="1887867"/>
                  </a:lnTo>
                  <a:lnTo>
                    <a:pt x="505968" y="1841779"/>
                  </a:lnTo>
                  <a:lnTo>
                    <a:pt x="520268" y="1794979"/>
                  </a:lnTo>
                  <a:lnTo>
                    <a:pt x="532066" y="1747405"/>
                  </a:lnTo>
                  <a:lnTo>
                    <a:pt x="541108" y="1698967"/>
                  </a:lnTo>
                  <a:lnTo>
                    <a:pt x="547192" y="1649603"/>
                  </a:lnTo>
                  <a:lnTo>
                    <a:pt x="550062" y="1599209"/>
                  </a:lnTo>
                  <a:lnTo>
                    <a:pt x="549490" y="1547710"/>
                  </a:lnTo>
                  <a:lnTo>
                    <a:pt x="547560" y="1498244"/>
                  </a:lnTo>
                  <a:lnTo>
                    <a:pt x="546354" y="1448650"/>
                  </a:lnTo>
                  <a:lnTo>
                    <a:pt x="545973" y="1400327"/>
                  </a:lnTo>
                  <a:lnTo>
                    <a:pt x="546442" y="1351635"/>
                  </a:lnTo>
                  <a:lnTo>
                    <a:pt x="547852" y="1302969"/>
                  </a:lnTo>
                  <a:lnTo>
                    <a:pt x="550240" y="1254188"/>
                  </a:lnTo>
                  <a:lnTo>
                    <a:pt x="553681" y="1205191"/>
                  </a:lnTo>
                  <a:lnTo>
                    <a:pt x="558241" y="1155852"/>
                  </a:lnTo>
                  <a:lnTo>
                    <a:pt x="563714" y="1103160"/>
                  </a:lnTo>
                  <a:lnTo>
                    <a:pt x="568845" y="1049312"/>
                  </a:lnTo>
                  <a:lnTo>
                    <a:pt x="572947" y="995921"/>
                  </a:lnTo>
                  <a:lnTo>
                    <a:pt x="575487" y="942479"/>
                  </a:lnTo>
                  <a:lnTo>
                    <a:pt x="575932" y="889038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02981" y="8448808"/>
              <a:ext cx="122648" cy="9623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3488" y="8392907"/>
              <a:ext cx="112796" cy="13169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3874" y="8666240"/>
              <a:ext cx="152186" cy="11567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47121" y="9057763"/>
              <a:ext cx="158597" cy="9405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67364" y="9414990"/>
              <a:ext cx="126446" cy="7537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801057" y="8859621"/>
              <a:ext cx="390525" cy="952500"/>
            </a:xfrm>
            <a:custGeom>
              <a:avLst/>
              <a:gdLst/>
              <a:ahLst/>
              <a:cxnLst/>
              <a:rect l="l" t="t" r="r" b="b"/>
              <a:pathLst>
                <a:path w="390525" h="952500">
                  <a:moveTo>
                    <a:pt x="150114" y="767029"/>
                  </a:moveTo>
                  <a:lnTo>
                    <a:pt x="146227" y="756145"/>
                  </a:lnTo>
                  <a:lnTo>
                    <a:pt x="134404" y="752106"/>
                  </a:lnTo>
                  <a:lnTo>
                    <a:pt x="120129" y="752602"/>
                  </a:lnTo>
                  <a:lnTo>
                    <a:pt x="106159" y="751636"/>
                  </a:lnTo>
                  <a:lnTo>
                    <a:pt x="92341" y="749223"/>
                  </a:lnTo>
                  <a:lnTo>
                    <a:pt x="78562" y="745375"/>
                  </a:lnTo>
                  <a:lnTo>
                    <a:pt x="66014" y="746455"/>
                  </a:lnTo>
                  <a:lnTo>
                    <a:pt x="59309" y="756018"/>
                  </a:lnTo>
                  <a:lnTo>
                    <a:pt x="60071" y="768134"/>
                  </a:lnTo>
                  <a:lnTo>
                    <a:pt x="69938" y="776859"/>
                  </a:lnTo>
                  <a:lnTo>
                    <a:pt x="85699" y="781304"/>
                  </a:lnTo>
                  <a:lnTo>
                    <a:pt x="101739" y="784123"/>
                  </a:lnTo>
                  <a:lnTo>
                    <a:pt x="117995" y="785279"/>
                  </a:lnTo>
                  <a:lnTo>
                    <a:pt x="134404" y="784720"/>
                  </a:lnTo>
                  <a:lnTo>
                    <a:pt x="146151" y="778611"/>
                  </a:lnTo>
                  <a:lnTo>
                    <a:pt x="150114" y="767029"/>
                  </a:lnTo>
                  <a:close/>
                </a:path>
                <a:path w="390525" h="952500">
                  <a:moveTo>
                    <a:pt x="183299" y="417931"/>
                  </a:moveTo>
                  <a:lnTo>
                    <a:pt x="179463" y="407162"/>
                  </a:lnTo>
                  <a:lnTo>
                    <a:pt x="167792" y="403529"/>
                  </a:lnTo>
                  <a:lnTo>
                    <a:pt x="130962" y="405726"/>
                  </a:lnTo>
                  <a:lnTo>
                    <a:pt x="94792" y="403098"/>
                  </a:lnTo>
                  <a:lnTo>
                    <a:pt x="59359" y="395541"/>
                  </a:lnTo>
                  <a:lnTo>
                    <a:pt x="24752" y="382968"/>
                  </a:lnTo>
                  <a:lnTo>
                    <a:pt x="11379" y="382587"/>
                  </a:lnTo>
                  <a:lnTo>
                    <a:pt x="2082" y="390677"/>
                  </a:lnTo>
                  <a:lnTo>
                    <a:pt x="0" y="401955"/>
                  </a:lnTo>
                  <a:lnTo>
                    <a:pt x="8255" y="411137"/>
                  </a:lnTo>
                  <a:lnTo>
                    <a:pt x="46850" y="425551"/>
                  </a:lnTo>
                  <a:lnTo>
                    <a:pt x="86309" y="434695"/>
                  </a:lnTo>
                  <a:lnTo>
                    <a:pt x="126619" y="438315"/>
                  </a:lnTo>
                  <a:lnTo>
                    <a:pt x="167792" y="436156"/>
                  </a:lnTo>
                  <a:lnTo>
                    <a:pt x="179387" y="429666"/>
                  </a:lnTo>
                  <a:lnTo>
                    <a:pt x="183299" y="417931"/>
                  </a:lnTo>
                  <a:close/>
                </a:path>
                <a:path w="390525" h="952500">
                  <a:moveTo>
                    <a:pt x="226707" y="36042"/>
                  </a:moveTo>
                  <a:lnTo>
                    <a:pt x="222859" y="25260"/>
                  </a:lnTo>
                  <a:lnTo>
                    <a:pt x="211188" y="21564"/>
                  </a:lnTo>
                  <a:lnTo>
                    <a:pt x="171983" y="23926"/>
                  </a:lnTo>
                  <a:lnTo>
                    <a:pt x="133426" y="21234"/>
                  </a:lnTo>
                  <a:lnTo>
                    <a:pt x="95580" y="13373"/>
                  </a:lnTo>
                  <a:lnTo>
                    <a:pt x="58508" y="241"/>
                  </a:lnTo>
                  <a:lnTo>
                    <a:pt x="45186" y="0"/>
                  </a:lnTo>
                  <a:lnTo>
                    <a:pt x="35890" y="8153"/>
                  </a:lnTo>
                  <a:lnTo>
                    <a:pt x="33782" y="19431"/>
                  </a:lnTo>
                  <a:lnTo>
                    <a:pt x="42011" y="28549"/>
                  </a:lnTo>
                  <a:lnTo>
                    <a:pt x="83045" y="43446"/>
                  </a:lnTo>
                  <a:lnTo>
                    <a:pt x="124891" y="52908"/>
                  </a:lnTo>
                  <a:lnTo>
                    <a:pt x="167589" y="56629"/>
                  </a:lnTo>
                  <a:lnTo>
                    <a:pt x="211188" y="54317"/>
                  </a:lnTo>
                  <a:lnTo>
                    <a:pt x="222796" y="47764"/>
                  </a:lnTo>
                  <a:lnTo>
                    <a:pt x="226707" y="36042"/>
                  </a:lnTo>
                  <a:close/>
                </a:path>
                <a:path w="390525" h="952500">
                  <a:moveTo>
                    <a:pt x="390372" y="921651"/>
                  </a:moveTo>
                  <a:lnTo>
                    <a:pt x="383565" y="911771"/>
                  </a:lnTo>
                  <a:lnTo>
                    <a:pt x="370725" y="909764"/>
                  </a:lnTo>
                  <a:lnTo>
                    <a:pt x="327190" y="920800"/>
                  </a:lnTo>
                  <a:lnTo>
                    <a:pt x="317119" y="928674"/>
                  </a:lnTo>
                  <a:lnTo>
                    <a:pt x="316293" y="940511"/>
                  </a:lnTo>
                  <a:lnTo>
                    <a:pt x="323113" y="950404"/>
                  </a:lnTo>
                  <a:lnTo>
                    <a:pt x="335953" y="952411"/>
                  </a:lnTo>
                  <a:lnTo>
                    <a:pt x="379361" y="941247"/>
                  </a:lnTo>
                  <a:lnTo>
                    <a:pt x="389509" y="933450"/>
                  </a:lnTo>
                  <a:lnTo>
                    <a:pt x="390372" y="921651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3727033" y="7882040"/>
            <a:ext cx="503555" cy="2052955"/>
            <a:chOff x="3727033" y="7882040"/>
            <a:chExt cx="503555" cy="2052955"/>
          </a:xfrm>
        </p:grpSpPr>
        <p:sp>
          <p:nvSpPr>
            <p:cNvPr id="24" name="object 24" descr=""/>
            <p:cNvSpPr/>
            <p:nvPr/>
          </p:nvSpPr>
          <p:spPr>
            <a:xfrm>
              <a:off x="3727031" y="7882051"/>
              <a:ext cx="503555" cy="2052955"/>
            </a:xfrm>
            <a:custGeom>
              <a:avLst/>
              <a:gdLst/>
              <a:ahLst/>
              <a:cxnLst/>
              <a:rect l="l" t="t" r="r" b="b"/>
              <a:pathLst>
                <a:path w="503554" h="2052954">
                  <a:moveTo>
                    <a:pt x="503313" y="1317726"/>
                  </a:moveTo>
                  <a:lnTo>
                    <a:pt x="502780" y="1268755"/>
                  </a:lnTo>
                  <a:lnTo>
                    <a:pt x="501688" y="1216367"/>
                  </a:lnTo>
                  <a:lnTo>
                    <a:pt x="500164" y="1163993"/>
                  </a:lnTo>
                  <a:lnTo>
                    <a:pt x="498081" y="1111656"/>
                  </a:lnTo>
                  <a:lnTo>
                    <a:pt x="495274" y="1059370"/>
                  </a:lnTo>
                  <a:lnTo>
                    <a:pt x="491617" y="1007160"/>
                  </a:lnTo>
                  <a:lnTo>
                    <a:pt x="486968" y="955040"/>
                  </a:lnTo>
                  <a:lnTo>
                    <a:pt x="481177" y="903033"/>
                  </a:lnTo>
                  <a:lnTo>
                    <a:pt x="474103" y="851166"/>
                  </a:lnTo>
                  <a:lnTo>
                    <a:pt x="470408" y="828713"/>
                  </a:lnTo>
                  <a:lnTo>
                    <a:pt x="470408" y="1348422"/>
                  </a:lnTo>
                  <a:lnTo>
                    <a:pt x="469163" y="1399070"/>
                  </a:lnTo>
                  <a:lnTo>
                    <a:pt x="466293" y="1449717"/>
                  </a:lnTo>
                  <a:lnTo>
                    <a:pt x="461403" y="1500162"/>
                  </a:lnTo>
                  <a:lnTo>
                    <a:pt x="454113" y="1550238"/>
                  </a:lnTo>
                  <a:lnTo>
                    <a:pt x="444042" y="1599742"/>
                  </a:lnTo>
                  <a:lnTo>
                    <a:pt x="430771" y="1648485"/>
                  </a:lnTo>
                  <a:lnTo>
                    <a:pt x="413943" y="1696288"/>
                  </a:lnTo>
                  <a:lnTo>
                    <a:pt x="393153" y="1742821"/>
                  </a:lnTo>
                  <a:lnTo>
                    <a:pt x="368909" y="1787309"/>
                  </a:lnTo>
                  <a:lnTo>
                    <a:pt x="341731" y="1829981"/>
                  </a:lnTo>
                  <a:lnTo>
                    <a:pt x="312140" y="1871103"/>
                  </a:lnTo>
                  <a:lnTo>
                    <a:pt x="280631" y="1910918"/>
                  </a:lnTo>
                  <a:lnTo>
                    <a:pt x="247726" y="1949678"/>
                  </a:lnTo>
                  <a:lnTo>
                    <a:pt x="213931" y="1987651"/>
                  </a:lnTo>
                  <a:lnTo>
                    <a:pt x="195313" y="2008047"/>
                  </a:lnTo>
                  <a:lnTo>
                    <a:pt x="181457" y="1980171"/>
                  </a:lnTo>
                  <a:lnTo>
                    <a:pt x="158927" y="1931733"/>
                  </a:lnTo>
                  <a:lnTo>
                    <a:pt x="138049" y="1882914"/>
                  </a:lnTo>
                  <a:lnTo>
                    <a:pt x="118999" y="1833562"/>
                  </a:lnTo>
                  <a:lnTo>
                    <a:pt x="102006" y="1783499"/>
                  </a:lnTo>
                  <a:lnTo>
                    <a:pt x="87287" y="1732584"/>
                  </a:lnTo>
                  <a:lnTo>
                    <a:pt x="75018" y="1680679"/>
                  </a:lnTo>
                  <a:lnTo>
                    <a:pt x="65430" y="1627619"/>
                  </a:lnTo>
                  <a:lnTo>
                    <a:pt x="58839" y="1580019"/>
                  </a:lnTo>
                  <a:lnTo>
                    <a:pt x="53428" y="1532216"/>
                  </a:lnTo>
                  <a:lnTo>
                    <a:pt x="49047" y="1484249"/>
                  </a:lnTo>
                  <a:lnTo>
                    <a:pt x="45554" y="1436154"/>
                  </a:lnTo>
                  <a:lnTo>
                    <a:pt x="42786" y="1387995"/>
                  </a:lnTo>
                  <a:lnTo>
                    <a:pt x="40601" y="1339811"/>
                  </a:lnTo>
                  <a:lnTo>
                    <a:pt x="38836" y="1291628"/>
                  </a:lnTo>
                  <a:lnTo>
                    <a:pt x="37376" y="1244295"/>
                  </a:lnTo>
                  <a:lnTo>
                    <a:pt x="34467" y="1142466"/>
                  </a:lnTo>
                  <a:lnTo>
                    <a:pt x="33121" y="1089304"/>
                  </a:lnTo>
                  <a:lnTo>
                    <a:pt x="32092" y="1036091"/>
                  </a:lnTo>
                  <a:lnTo>
                    <a:pt x="31483" y="982827"/>
                  </a:lnTo>
                  <a:lnTo>
                    <a:pt x="31496" y="922464"/>
                  </a:lnTo>
                  <a:lnTo>
                    <a:pt x="32016" y="876338"/>
                  </a:lnTo>
                  <a:lnTo>
                    <a:pt x="33413" y="823188"/>
                  </a:lnTo>
                  <a:lnTo>
                    <a:pt x="35725" y="770140"/>
                  </a:lnTo>
                  <a:lnTo>
                    <a:pt x="40843" y="715899"/>
                  </a:lnTo>
                  <a:lnTo>
                    <a:pt x="50990" y="662813"/>
                  </a:lnTo>
                  <a:lnTo>
                    <a:pt x="67170" y="611339"/>
                  </a:lnTo>
                  <a:lnTo>
                    <a:pt x="90424" y="561962"/>
                  </a:lnTo>
                  <a:lnTo>
                    <a:pt x="128079" y="514083"/>
                  </a:lnTo>
                  <a:lnTo>
                    <a:pt x="167665" y="497573"/>
                  </a:lnTo>
                  <a:lnTo>
                    <a:pt x="165823" y="541515"/>
                  </a:lnTo>
                  <a:lnTo>
                    <a:pt x="170434" y="553377"/>
                  </a:lnTo>
                  <a:lnTo>
                    <a:pt x="181521" y="557326"/>
                  </a:lnTo>
                  <a:lnTo>
                    <a:pt x="192951" y="553377"/>
                  </a:lnTo>
                  <a:lnTo>
                    <a:pt x="198564" y="541515"/>
                  </a:lnTo>
                  <a:lnTo>
                    <a:pt x="199047" y="529793"/>
                  </a:lnTo>
                  <a:lnTo>
                    <a:pt x="206794" y="535025"/>
                  </a:lnTo>
                  <a:lnTo>
                    <a:pt x="212674" y="534581"/>
                  </a:lnTo>
                  <a:lnTo>
                    <a:pt x="213702" y="537616"/>
                  </a:lnTo>
                  <a:lnTo>
                    <a:pt x="223862" y="541261"/>
                  </a:lnTo>
                  <a:lnTo>
                    <a:pt x="224218" y="542023"/>
                  </a:lnTo>
                  <a:lnTo>
                    <a:pt x="235585" y="545973"/>
                  </a:lnTo>
                  <a:lnTo>
                    <a:pt x="245491" y="542493"/>
                  </a:lnTo>
                  <a:lnTo>
                    <a:pt x="243370" y="556247"/>
                  </a:lnTo>
                  <a:lnTo>
                    <a:pt x="247269" y="568058"/>
                  </a:lnTo>
                  <a:lnTo>
                    <a:pt x="258102" y="571957"/>
                  </a:lnTo>
                  <a:lnTo>
                    <a:pt x="269722" y="567994"/>
                  </a:lnTo>
                  <a:lnTo>
                    <a:pt x="275983" y="556247"/>
                  </a:lnTo>
                  <a:lnTo>
                    <a:pt x="279654" y="530809"/>
                  </a:lnTo>
                  <a:lnTo>
                    <a:pt x="282498" y="511073"/>
                  </a:lnTo>
                  <a:lnTo>
                    <a:pt x="285546" y="497586"/>
                  </a:lnTo>
                  <a:lnTo>
                    <a:pt x="303136" y="500138"/>
                  </a:lnTo>
                  <a:lnTo>
                    <a:pt x="303758" y="499999"/>
                  </a:lnTo>
                  <a:lnTo>
                    <a:pt x="308216" y="503694"/>
                  </a:lnTo>
                  <a:lnTo>
                    <a:pt x="346697" y="527799"/>
                  </a:lnTo>
                  <a:lnTo>
                    <a:pt x="372275" y="566953"/>
                  </a:lnTo>
                  <a:lnTo>
                    <a:pt x="388962" y="612851"/>
                  </a:lnTo>
                  <a:lnTo>
                    <a:pt x="400735" y="657161"/>
                  </a:lnTo>
                  <a:lnTo>
                    <a:pt x="413727" y="709726"/>
                  </a:lnTo>
                  <a:lnTo>
                    <a:pt x="425284" y="762647"/>
                  </a:lnTo>
                  <a:lnTo>
                    <a:pt x="435381" y="815860"/>
                  </a:lnTo>
                  <a:lnTo>
                    <a:pt x="444017" y="869276"/>
                  </a:lnTo>
                  <a:lnTo>
                    <a:pt x="451116" y="922464"/>
                  </a:lnTo>
                  <a:lnTo>
                    <a:pt x="456819" y="975868"/>
                  </a:lnTo>
                  <a:lnTo>
                    <a:pt x="461276" y="1029423"/>
                  </a:lnTo>
                  <a:lnTo>
                    <a:pt x="464642" y="1083094"/>
                  </a:lnTo>
                  <a:lnTo>
                    <a:pt x="467080" y="1136827"/>
                  </a:lnTo>
                  <a:lnTo>
                    <a:pt x="468757" y="1190574"/>
                  </a:lnTo>
                  <a:lnTo>
                    <a:pt x="469798" y="1243520"/>
                  </a:lnTo>
                  <a:lnTo>
                    <a:pt x="470344" y="1291628"/>
                  </a:lnTo>
                  <a:lnTo>
                    <a:pt x="470408" y="1348422"/>
                  </a:lnTo>
                  <a:lnTo>
                    <a:pt x="470408" y="828713"/>
                  </a:lnTo>
                  <a:lnTo>
                    <a:pt x="457301" y="754189"/>
                  </a:lnTo>
                  <a:lnTo>
                    <a:pt x="448183" y="708571"/>
                  </a:lnTo>
                  <a:lnTo>
                    <a:pt x="437654" y="663143"/>
                  </a:lnTo>
                  <a:lnTo>
                    <a:pt x="425119" y="618413"/>
                  </a:lnTo>
                  <a:lnTo>
                    <a:pt x="410006" y="574903"/>
                  </a:lnTo>
                  <a:lnTo>
                    <a:pt x="375183" y="511937"/>
                  </a:lnTo>
                  <a:lnTo>
                    <a:pt x="318262" y="472897"/>
                  </a:lnTo>
                  <a:lnTo>
                    <a:pt x="317246" y="472211"/>
                  </a:lnTo>
                  <a:lnTo>
                    <a:pt x="311772" y="468528"/>
                  </a:lnTo>
                  <a:lnTo>
                    <a:pt x="292798" y="465645"/>
                  </a:lnTo>
                  <a:lnTo>
                    <a:pt x="292950" y="464997"/>
                  </a:lnTo>
                  <a:lnTo>
                    <a:pt x="306857" y="418947"/>
                  </a:lnTo>
                  <a:lnTo>
                    <a:pt x="323697" y="373811"/>
                  </a:lnTo>
                  <a:lnTo>
                    <a:pt x="342976" y="330504"/>
                  </a:lnTo>
                  <a:lnTo>
                    <a:pt x="364185" y="289928"/>
                  </a:lnTo>
                  <a:lnTo>
                    <a:pt x="392671" y="248704"/>
                  </a:lnTo>
                  <a:lnTo>
                    <a:pt x="420458" y="223380"/>
                  </a:lnTo>
                  <a:lnTo>
                    <a:pt x="428028" y="216230"/>
                  </a:lnTo>
                  <a:lnTo>
                    <a:pt x="433616" y="207670"/>
                  </a:lnTo>
                  <a:lnTo>
                    <a:pt x="436003" y="192290"/>
                  </a:lnTo>
                  <a:lnTo>
                    <a:pt x="430136" y="180149"/>
                  </a:lnTo>
                  <a:lnTo>
                    <a:pt x="429679" y="179743"/>
                  </a:lnTo>
                  <a:lnTo>
                    <a:pt x="419239" y="170256"/>
                  </a:lnTo>
                  <a:lnTo>
                    <a:pt x="406577" y="161594"/>
                  </a:lnTo>
                  <a:lnTo>
                    <a:pt x="394893" y="154266"/>
                  </a:lnTo>
                  <a:lnTo>
                    <a:pt x="394893" y="200291"/>
                  </a:lnTo>
                  <a:lnTo>
                    <a:pt x="390842" y="205917"/>
                  </a:lnTo>
                  <a:lnTo>
                    <a:pt x="351472" y="248551"/>
                  </a:lnTo>
                  <a:lnTo>
                    <a:pt x="330733" y="282943"/>
                  </a:lnTo>
                  <a:lnTo>
                    <a:pt x="313486" y="319430"/>
                  </a:lnTo>
                  <a:lnTo>
                    <a:pt x="304253" y="342290"/>
                  </a:lnTo>
                  <a:lnTo>
                    <a:pt x="319138" y="300202"/>
                  </a:lnTo>
                  <a:lnTo>
                    <a:pt x="340512" y="251091"/>
                  </a:lnTo>
                  <a:lnTo>
                    <a:pt x="365328" y="203606"/>
                  </a:lnTo>
                  <a:lnTo>
                    <a:pt x="379412" y="179743"/>
                  </a:lnTo>
                  <a:lnTo>
                    <a:pt x="383222" y="185585"/>
                  </a:lnTo>
                  <a:lnTo>
                    <a:pt x="388429" y="190030"/>
                  </a:lnTo>
                  <a:lnTo>
                    <a:pt x="394779" y="192938"/>
                  </a:lnTo>
                  <a:lnTo>
                    <a:pt x="394893" y="200291"/>
                  </a:lnTo>
                  <a:lnTo>
                    <a:pt x="394893" y="154266"/>
                  </a:lnTo>
                  <a:lnTo>
                    <a:pt x="393217" y="153212"/>
                  </a:lnTo>
                  <a:lnTo>
                    <a:pt x="380555" y="148247"/>
                  </a:lnTo>
                  <a:lnTo>
                    <a:pt x="368096" y="148971"/>
                  </a:lnTo>
                  <a:lnTo>
                    <a:pt x="337045" y="181495"/>
                  </a:lnTo>
                  <a:lnTo>
                    <a:pt x="308724" y="240182"/>
                  </a:lnTo>
                  <a:lnTo>
                    <a:pt x="278587" y="315988"/>
                  </a:lnTo>
                  <a:lnTo>
                    <a:pt x="263105" y="364718"/>
                  </a:lnTo>
                  <a:lnTo>
                    <a:pt x="261493" y="371068"/>
                  </a:lnTo>
                  <a:lnTo>
                    <a:pt x="268236" y="328218"/>
                  </a:lnTo>
                  <a:lnTo>
                    <a:pt x="276860" y="279146"/>
                  </a:lnTo>
                  <a:lnTo>
                    <a:pt x="286372" y="230251"/>
                  </a:lnTo>
                  <a:lnTo>
                    <a:pt x="296799" y="181521"/>
                  </a:lnTo>
                  <a:lnTo>
                    <a:pt x="306539" y="146354"/>
                  </a:lnTo>
                  <a:lnTo>
                    <a:pt x="318223" y="99949"/>
                  </a:lnTo>
                  <a:lnTo>
                    <a:pt x="322872" y="52959"/>
                  </a:lnTo>
                  <a:lnTo>
                    <a:pt x="311531" y="16078"/>
                  </a:lnTo>
                  <a:lnTo>
                    <a:pt x="302145" y="11925"/>
                  </a:lnTo>
                  <a:lnTo>
                    <a:pt x="275221" y="0"/>
                  </a:lnTo>
                  <a:lnTo>
                    <a:pt x="267817" y="1625"/>
                  </a:lnTo>
                  <a:lnTo>
                    <a:pt x="262242" y="6438"/>
                  </a:lnTo>
                  <a:lnTo>
                    <a:pt x="259194" y="13208"/>
                  </a:lnTo>
                  <a:lnTo>
                    <a:pt x="259359" y="20688"/>
                  </a:lnTo>
                  <a:lnTo>
                    <a:pt x="267614" y="71450"/>
                  </a:lnTo>
                  <a:lnTo>
                    <a:pt x="266979" y="123405"/>
                  </a:lnTo>
                  <a:lnTo>
                    <a:pt x="262788" y="156248"/>
                  </a:lnTo>
                  <a:lnTo>
                    <a:pt x="260121" y="137083"/>
                  </a:lnTo>
                  <a:lnTo>
                    <a:pt x="247357" y="120218"/>
                  </a:lnTo>
                  <a:lnTo>
                    <a:pt x="236982" y="115252"/>
                  </a:lnTo>
                  <a:lnTo>
                    <a:pt x="229514" y="111683"/>
                  </a:lnTo>
                  <a:lnTo>
                    <a:pt x="229514" y="161696"/>
                  </a:lnTo>
                  <a:lnTo>
                    <a:pt x="228130" y="175793"/>
                  </a:lnTo>
                  <a:lnTo>
                    <a:pt x="222948" y="227190"/>
                  </a:lnTo>
                  <a:lnTo>
                    <a:pt x="219913" y="282219"/>
                  </a:lnTo>
                  <a:lnTo>
                    <a:pt x="217258" y="364845"/>
                  </a:lnTo>
                  <a:lnTo>
                    <a:pt x="216979" y="396925"/>
                  </a:lnTo>
                  <a:lnTo>
                    <a:pt x="205143" y="457822"/>
                  </a:lnTo>
                  <a:lnTo>
                    <a:pt x="201904" y="458139"/>
                  </a:lnTo>
                  <a:lnTo>
                    <a:pt x="202730" y="435686"/>
                  </a:lnTo>
                  <a:lnTo>
                    <a:pt x="204127" y="381520"/>
                  </a:lnTo>
                  <a:lnTo>
                    <a:pt x="204685" y="328193"/>
                  </a:lnTo>
                  <a:lnTo>
                    <a:pt x="204190" y="274891"/>
                  </a:lnTo>
                  <a:lnTo>
                    <a:pt x="202387" y="221627"/>
                  </a:lnTo>
                  <a:lnTo>
                    <a:pt x="199021" y="168414"/>
                  </a:lnTo>
                  <a:lnTo>
                    <a:pt x="195910" y="136347"/>
                  </a:lnTo>
                  <a:lnTo>
                    <a:pt x="203301" y="138125"/>
                  </a:lnTo>
                  <a:lnTo>
                    <a:pt x="219100" y="144005"/>
                  </a:lnTo>
                  <a:lnTo>
                    <a:pt x="228765" y="152577"/>
                  </a:lnTo>
                  <a:lnTo>
                    <a:pt x="229514" y="161696"/>
                  </a:lnTo>
                  <a:lnTo>
                    <a:pt x="229514" y="111683"/>
                  </a:lnTo>
                  <a:lnTo>
                    <a:pt x="226631" y="110299"/>
                  </a:lnTo>
                  <a:lnTo>
                    <a:pt x="203060" y="104381"/>
                  </a:lnTo>
                  <a:lnTo>
                    <a:pt x="181813" y="99517"/>
                  </a:lnTo>
                  <a:lnTo>
                    <a:pt x="174485" y="99301"/>
                  </a:lnTo>
                  <a:lnTo>
                    <a:pt x="167513" y="102336"/>
                  </a:lnTo>
                  <a:lnTo>
                    <a:pt x="162521" y="107911"/>
                  </a:lnTo>
                  <a:lnTo>
                    <a:pt x="161124" y="115252"/>
                  </a:lnTo>
                  <a:lnTo>
                    <a:pt x="166281" y="168414"/>
                  </a:lnTo>
                  <a:lnTo>
                    <a:pt x="169633" y="221627"/>
                  </a:lnTo>
                  <a:lnTo>
                    <a:pt x="171437" y="274891"/>
                  </a:lnTo>
                  <a:lnTo>
                    <a:pt x="171945" y="328193"/>
                  </a:lnTo>
                  <a:lnTo>
                    <a:pt x="171386" y="381520"/>
                  </a:lnTo>
                  <a:lnTo>
                    <a:pt x="170014" y="434860"/>
                  </a:lnTo>
                  <a:lnTo>
                    <a:pt x="169037" y="461429"/>
                  </a:lnTo>
                  <a:lnTo>
                    <a:pt x="156641" y="462661"/>
                  </a:lnTo>
                  <a:lnTo>
                    <a:pt x="111493" y="481990"/>
                  </a:lnTo>
                  <a:lnTo>
                    <a:pt x="80772" y="512330"/>
                  </a:lnTo>
                  <a:lnTo>
                    <a:pt x="56553" y="551256"/>
                  </a:lnTo>
                  <a:lnTo>
                    <a:pt x="37985" y="593763"/>
                  </a:lnTo>
                  <a:lnTo>
                    <a:pt x="24180" y="634822"/>
                  </a:lnTo>
                  <a:lnTo>
                    <a:pt x="13258" y="679742"/>
                  </a:lnTo>
                  <a:lnTo>
                    <a:pt x="6553" y="725360"/>
                  </a:lnTo>
                  <a:lnTo>
                    <a:pt x="2971" y="771410"/>
                  </a:lnTo>
                  <a:lnTo>
                    <a:pt x="1384" y="817613"/>
                  </a:lnTo>
                  <a:lnTo>
                    <a:pt x="698" y="863688"/>
                  </a:lnTo>
                  <a:lnTo>
                    <a:pt x="165" y="914273"/>
                  </a:lnTo>
                  <a:lnTo>
                    <a:pt x="0" y="955040"/>
                  </a:lnTo>
                  <a:lnTo>
                    <a:pt x="63" y="1015466"/>
                  </a:lnTo>
                  <a:lnTo>
                    <a:pt x="520" y="1066025"/>
                  </a:lnTo>
                  <a:lnTo>
                    <a:pt x="1333" y="1116558"/>
                  </a:lnTo>
                  <a:lnTo>
                    <a:pt x="2247" y="1163993"/>
                  </a:lnTo>
                  <a:lnTo>
                    <a:pt x="3365" y="1214412"/>
                  </a:lnTo>
                  <a:lnTo>
                    <a:pt x="4686" y="1263446"/>
                  </a:lnTo>
                  <a:lnTo>
                    <a:pt x="6350" y="1312519"/>
                  </a:lnTo>
                  <a:lnTo>
                    <a:pt x="8470" y="1361579"/>
                  </a:lnTo>
                  <a:lnTo>
                    <a:pt x="11150" y="1410601"/>
                  </a:lnTo>
                  <a:lnTo>
                    <a:pt x="14490" y="1459560"/>
                  </a:lnTo>
                  <a:lnTo>
                    <a:pt x="18592" y="1508404"/>
                  </a:lnTo>
                  <a:lnTo>
                    <a:pt x="23558" y="1557121"/>
                  </a:lnTo>
                  <a:lnTo>
                    <a:pt x="29514" y="1605648"/>
                  </a:lnTo>
                  <a:lnTo>
                    <a:pt x="37757" y="1657578"/>
                  </a:lnTo>
                  <a:lnTo>
                    <a:pt x="48348" y="1708404"/>
                  </a:lnTo>
                  <a:lnTo>
                    <a:pt x="61150" y="1758276"/>
                  </a:lnTo>
                  <a:lnTo>
                    <a:pt x="76047" y="1807337"/>
                  </a:lnTo>
                  <a:lnTo>
                    <a:pt x="92900" y="1855685"/>
                  </a:lnTo>
                  <a:lnTo>
                    <a:pt x="111582" y="1903488"/>
                  </a:lnTo>
                  <a:lnTo>
                    <a:pt x="131953" y="1950859"/>
                  </a:lnTo>
                  <a:lnTo>
                    <a:pt x="153885" y="1997938"/>
                  </a:lnTo>
                  <a:lnTo>
                    <a:pt x="177241" y="2044865"/>
                  </a:lnTo>
                  <a:lnTo>
                    <a:pt x="189255" y="2052751"/>
                  </a:lnTo>
                  <a:lnTo>
                    <a:pt x="196646" y="2052091"/>
                  </a:lnTo>
                  <a:lnTo>
                    <a:pt x="202882" y="2048167"/>
                  </a:lnTo>
                  <a:lnTo>
                    <a:pt x="220916" y="2028355"/>
                  </a:lnTo>
                  <a:lnTo>
                    <a:pt x="238480" y="2009089"/>
                  </a:lnTo>
                  <a:lnTo>
                    <a:pt x="273583" y="1969452"/>
                  </a:lnTo>
                  <a:lnTo>
                    <a:pt x="307657" y="1929003"/>
                  </a:lnTo>
                  <a:lnTo>
                    <a:pt x="340233" y="1887461"/>
                  </a:lnTo>
                  <a:lnTo>
                    <a:pt x="370789" y="1844560"/>
                  </a:lnTo>
                  <a:lnTo>
                    <a:pt x="398843" y="1800034"/>
                  </a:lnTo>
                  <a:lnTo>
                    <a:pt x="423887" y="1753616"/>
                  </a:lnTo>
                  <a:lnTo>
                    <a:pt x="445414" y="1705051"/>
                  </a:lnTo>
                  <a:lnTo>
                    <a:pt x="461810" y="1658556"/>
                  </a:lnTo>
                  <a:lnTo>
                    <a:pt x="474916" y="1611198"/>
                  </a:lnTo>
                  <a:lnTo>
                    <a:pt x="485076" y="1563128"/>
                  </a:lnTo>
                  <a:lnTo>
                    <a:pt x="492620" y="1514513"/>
                  </a:lnTo>
                  <a:lnTo>
                    <a:pt x="497878" y="1465503"/>
                  </a:lnTo>
                  <a:lnTo>
                    <a:pt x="501192" y="1416253"/>
                  </a:lnTo>
                  <a:lnTo>
                    <a:pt x="502894" y="1366939"/>
                  </a:lnTo>
                  <a:lnTo>
                    <a:pt x="503313" y="1317726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60469" y="8423256"/>
              <a:ext cx="150118" cy="7633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40463" y="8535429"/>
              <a:ext cx="105590" cy="12690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71701" y="8740452"/>
              <a:ext cx="87187" cy="7395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9602" y="8903405"/>
              <a:ext cx="171461" cy="110835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746116" y="9105209"/>
              <a:ext cx="90170" cy="60325"/>
            </a:xfrm>
            <a:custGeom>
              <a:avLst/>
              <a:gdLst/>
              <a:ahLst/>
              <a:cxnLst/>
              <a:rect l="l" t="t" r="r" b="b"/>
              <a:pathLst>
                <a:path w="90170" h="60325">
                  <a:moveTo>
                    <a:pt x="70335" y="60316"/>
                  </a:moveTo>
                  <a:lnTo>
                    <a:pt x="21843" y="40251"/>
                  </a:lnTo>
                  <a:lnTo>
                    <a:pt x="0" y="19461"/>
                  </a:lnTo>
                  <a:lnTo>
                    <a:pt x="2466" y="7445"/>
                  </a:lnTo>
                  <a:lnTo>
                    <a:pt x="11358" y="0"/>
                  </a:lnTo>
                  <a:lnTo>
                    <a:pt x="23630" y="2431"/>
                  </a:lnTo>
                  <a:lnTo>
                    <a:pt x="36613" y="10877"/>
                  </a:lnTo>
                  <a:lnTo>
                    <a:pt x="50108" y="18108"/>
                  </a:lnTo>
                  <a:lnTo>
                    <a:pt x="64197" y="24102"/>
                  </a:lnTo>
                  <a:lnTo>
                    <a:pt x="78965" y="28835"/>
                  </a:lnTo>
                  <a:lnTo>
                    <a:pt x="89093" y="36824"/>
                  </a:lnTo>
                  <a:lnTo>
                    <a:pt x="89928" y="48669"/>
                  </a:lnTo>
                  <a:lnTo>
                    <a:pt x="83124" y="58467"/>
                  </a:lnTo>
                  <a:lnTo>
                    <a:pt x="70335" y="60316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12347" y="9337167"/>
              <a:ext cx="204485" cy="9861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824757" y="9635540"/>
              <a:ext cx="300355" cy="114300"/>
            </a:xfrm>
            <a:custGeom>
              <a:avLst/>
              <a:gdLst/>
              <a:ahLst/>
              <a:cxnLst/>
              <a:rect l="l" t="t" r="r" b="b"/>
              <a:pathLst>
                <a:path w="300354" h="114300">
                  <a:moveTo>
                    <a:pt x="82016" y="96012"/>
                  </a:moveTo>
                  <a:lnTo>
                    <a:pt x="78130" y="85039"/>
                  </a:lnTo>
                  <a:lnTo>
                    <a:pt x="66319" y="80784"/>
                  </a:lnTo>
                  <a:lnTo>
                    <a:pt x="54533" y="81000"/>
                  </a:lnTo>
                  <a:lnTo>
                    <a:pt x="43078" y="79921"/>
                  </a:lnTo>
                  <a:lnTo>
                    <a:pt x="31775" y="77571"/>
                  </a:lnTo>
                  <a:lnTo>
                    <a:pt x="20497" y="73926"/>
                  </a:lnTo>
                  <a:lnTo>
                    <a:pt x="14185" y="73253"/>
                  </a:lnTo>
                  <a:lnTo>
                    <a:pt x="8191" y="75450"/>
                  </a:lnTo>
                  <a:lnTo>
                    <a:pt x="3327" y="79743"/>
                  </a:lnTo>
                  <a:lnTo>
                    <a:pt x="444" y="85356"/>
                  </a:lnTo>
                  <a:lnTo>
                    <a:pt x="0" y="91909"/>
                  </a:lnTo>
                  <a:lnTo>
                    <a:pt x="2108" y="97663"/>
                  </a:lnTo>
                  <a:lnTo>
                    <a:pt x="38658" y="112471"/>
                  </a:lnTo>
                  <a:lnTo>
                    <a:pt x="52438" y="113741"/>
                  </a:lnTo>
                  <a:lnTo>
                    <a:pt x="66319" y="113538"/>
                  </a:lnTo>
                  <a:lnTo>
                    <a:pt x="78054" y="107556"/>
                  </a:lnTo>
                  <a:lnTo>
                    <a:pt x="82016" y="96012"/>
                  </a:lnTo>
                  <a:close/>
                </a:path>
                <a:path w="300354" h="114300">
                  <a:moveTo>
                    <a:pt x="299885" y="19431"/>
                  </a:moveTo>
                  <a:lnTo>
                    <a:pt x="297726" y="7962"/>
                  </a:lnTo>
                  <a:lnTo>
                    <a:pt x="288505" y="0"/>
                  </a:lnTo>
                  <a:lnTo>
                    <a:pt x="275348" y="812"/>
                  </a:lnTo>
                  <a:lnTo>
                    <a:pt x="256159" y="9309"/>
                  </a:lnTo>
                  <a:lnTo>
                    <a:pt x="236499" y="16205"/>
                  </a:lnTo>
                  <a:lnTo>
                    <a:pt x="216319" y="21513"/>
                  </a:lnTo>
                  <a:lnTo>
                    <a:pt x="195643" y="25311"/>
                  </a:lnTo>
                  <a:lnTo>
                    <a:pt x="185369" y="31940"/>
                  </a:lnTo>
                  <a:lnTo>
                    <a:pt x="184505" y="43332"/>
                  </a:lnTo>
                  <a:lnTo>
                    <a:pt x="191389" y="53581"/>
                  </a:lnTo>
                  <a:lnTo>
                    <a:pt x="204393" y="56794"/>
                  </a:lnTo>
                  <a:lnTo>
                    <a:pt x="227114" y="52514"/>
                  </a:lnTo>
                  <a:lnTo>
                    <a:pt x="249212" y="46431"/>
                  </a:lnTo>
                  <a:lnTo>
                    <a:pt x="270776" y="38595"/>
                  </a:lnTo>
                  <a:lnTo>
                    <a:pt x="291846" y="29121"/>
                  </a:lnTo>
                  <a:lnTo>
                    <a:pt x="299885" y="19431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80512" y="9533885"/>
              <a:ext cx="112993" cy="67676"/>
            </a:xfrm>
            <a:prstGeom prst="rect">
              <a:avLst/>
            </a:prstGeom>
          </p:spPr>
        </p:pic>
      </p:grpSp>
      <p:grpSp>
        <p:nvGrpSpPr>
          <p:cNvPr id="33" name="object 33" descr=""/>
          <p:cNvGrpSpPr/>
          <p:nvPr/>
        </p:nvGrpSpPr>
        <p:grpSpPr>
          <a:xfrm>
            <a:off x="14914948" y="8162513"/>
            <a:ext cx="1403350" cy="1671955"/>
            <a:chOff x="14914948" y="8162513"/>
            <a:chExt cx="1403350" cy="1671955"/>
          </a:xfrm>
        </p:grpSpPr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709197" y="9100235"/>
              <a:ext cx="608966" cy="73422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14948" y="8162513"/>
              <a:ext cx="771462" cy="961233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8579112" y="5616838"/>
            <a:ext cx="328295" cy="1620520"/>
            <a:chOff x="8579112" y="5616838"/>
            <a:chExt cx="328295" cy="1620520"/>
          </a:xfrm>
        </p:grpSpPr>
        <p:sp>
          <p:nvSpPr>
            <p:cNvPr id="37" name="object 37" descr=""/>
            <p:cNvSpPr/>
            <p:nvPr/>
          </p:nvSpPr>
          <p:spPr>
            <a:xfrm>
              <a:off x="8579104" y="5616841"/>
              <a:ext cx="328295" cy="1503045"/>
            </a:xfrm>
            <a:custGeom>
              <a:avLst/>
              <a:gdLst/>
              <a:ahLst/>
              <a:cxnLst/>
              <a:rect l="l" t="t" r="r" b="b"/>
              <a:pathLst>
                <a:path w="328295" h="1503045">
                  <a:moveTo>
                    <a:pt x="327787" y="223634"/>
                  </a:moveTo>
                  <a:lnTo>
                    <a:pt x="326999" y="221221"/>
                  </a:lnTo>
                  <a:lnTo>
                    <a:pt x="325767" y="217398"/>
                  </a:lnTo>
                  <a:lnTo>
                    <a:pt x="321703" y="212382"/>
                  </a:lnTo>
                  <a:lnTo>
                    <a:pt x="315899" y="209804"/>
                  </a:lnTo>
                  <a:lnTo>
                    <a:pt x="293458" y="205117"/>
                  </a:lnTo>
                  <a:lnTo>
                    <a:pt x="291261" y="204736"/>
                  </a:lnTo>
                  <a:lnTo>
                    <a:pt x="291261" y="237845"/>
                  </a:lnTo>
                  <a:lnTo>
                    <a:pt x="281927" y="271691"/>
                  </a:lnTo>
                  <a:lnTo>
                    <a:pt x="268960" y="322427"/>
                  </a:lnTo>
                  <a:lnTo>
                    <a:pt x="257327" y="373468"/>
                  </a:lnTo>
                  <a:lnTo>
                    <a:pt x="247383" y="424840"/>
                  </a:lnTo>
                  <a:lnTo>
                    <a:pt x="239496" y="476567"/>
                  </a:lnTo>
                  <a:lnTo>
                    <a:pt x="234035" y="528675"/>
                  </a:lnTo>
                  <a:lnTo>
                    <a:pt x="232333" y="582345"/>
                  </a:lnTo>
                  <a:lnTo>
                    <a:pt x="234467" y="635673"/>
                  </a:lnTo>
                  <a:lnTo>
                    <a:pt x="238785" y="688809"/>
                  </a:lnTo>
                  <a:lnTo>
                    <a:pt x="243586" y="741908"/>
                  </a:lnTo>
                  <a:lnTo>
                    <a:pt x="247218" y="795108"/>
                  </a:lnTo>
                  <a:lnTo>
                    <a:pt x="247992" y="848563"/>
                  </a:lnTo>
                  <a:lnTo>
                    <a:pt x="245846" y="887806"/>
                  </a:lnTo>
                  <a:lnTo>
                    <a:pt x="242303" y="926947"/>
                  </a:lnTo>
                  <a:lnTo>
                    <a:pt x="238874" y="966089"/>
                  </a:lnTo>
                  <a:lnTo>
                    <a:pt x="237083" y="1005332"/>
                  </a:lnTo>
                  <a:lnTo>
                    <a:pt x="237490" y="1047470"/>
                  </a:lnTo>
                  <a:lnTo>
                    <a:pt x="239039" y="1089558"/>
                  </a:lnTo>
                  <a:lnTo>
                    <a:pt x="240741" y="1131646"/>
                  </a:lnTo>
                  <a:lnTo>
                    <a:pt x="241655" y="1173784"/>
                  </a:lnTo>
                  <a:lnTo>
                    <a:pt x="240106" y="1223835"/>
                  </a:lnTo>
                  <a:lnTo>
                    <a:pt x="234264" y="1273644"/>
                  </a:lnTo>
                  <a:lnTo>
                    <a:pt x="231876" y="1283728"/>
                  </a:lnTo>
                  <a:lnTo>
                    <a:pt x="234188" y="1267091"/>
                  </a:lnTo>
                  <a:lnTo>
                    <a:pt x="237426" y="1216152"/>
                  </a:lnTo>
                  <a:lnTo>
                    <a:pt x="237705" y="1164755"/>
                  </a:lnTo>
                  <a:lnTo>
                    <a:pt x="235750" y="1113129"/>
                  </a:lnTo>
                  <a:lnTo>
                    <a:pt x="232308" y="1061542"/>
                  </a:lnTo>
                  <a:lnTo>
                    <a:pt x="228142" y="1010539"/>
                  </a:lnTo>
                  <a:lnTo>
                    <a:pt x="223926" y="959408"/>
                  </a:lnTo>
                  <a:lnTo>
                    <a:pt x="220459" y="909370"/>
                  </a:lnTo>
                  <a:lnTo>
                    <a:pt x="217525" y="861796"/>
                  </a:lnTo>
                  <a:lnTo>
                    <a:pt x="214566" y="814184"/>
                  </a:lnTo>
                  <a:lnTo>
                    <a:pt x="212128" y="766559"/>
                  </a:lnTo>
                  <a:lnTo>
                    <a:pt x="210781" y="718921"/>
                  </a:lnTo>
                  <a:lnTo>
                    <a:pt x="211086" y="671322"/>
                  </a:lnTo>
                  <a:lnTo>
                    <a:pt x="213601" y="623747"/>
                  </a:lnTo>
                  <a:lnTo>
                    <a:pt x="218363" y="573074"/>
                  </a:lnTo>
                  <a:lnTo>
                    <a:pt x="223888" y="523570"/>
                  </a:lnTo>
                  <a:lnTo>
                    <a:pt x="229514" y="472020"/>
                  </a:lnTo>
                  <a:lnTo>
                    <a:pt x="233921" y="421462"/>
                  </a:lnTo>
                  <a:lnTo>
                    <a:pt x="236220" y="370878"/>
                  </a:lnTo>
                  <a:lnTo>
                    <a:pt x="236004" y="357505"/>
                  </a:lnTo>
                  <a:lnTo>
                    <a:pt x="238861" y="351332"/>
                  </a:lnTo>
                  <a:lnTo>
                    <a:pt x="239877" y="327990"/>
                  </a:lnTo>
                  <a:lnTo>
                    <a:pt x="241668" y="304736"/>
                  </a:lnTo>
                  <a:lnTo>
                    <a:pt x="244335" y="281559"/>
                  </a:lnTo>
                  <a:lnTo>
                    <a:pt x="247992" y="258419"/>
                  </a:lnTo>
                  <a:lnTo>
                    <a:pt x="249643" y="247523"/>
                  </a:lnTo>
                  <a:lnTo>
                    <a:pt x="251523" y="241134"/>
                  </a:lnTo>
                  <a:lnTo>
                    <a:pt x="256489" y="237591"/>
                  </a:lnTo>
                  <a:lnTo>
                    <a:pt x="267411" y="235191"/>
                  </a:lnTo>
                  <a:lnTo>
                    <a:pt x="276872" y="235153"/>
                  </a:lnTo>
                  <a:lnTo>
                    <a:pt x="287388" y="236956"/>
                  </a:lnTo>
                  <a:lnTo>
                    <a:pt x="291261" y="237845"/>
                  </a:lnTo>
                  <a:lnTo>
                    <a:pt x="291261" y="204736"/>
                  </a:lnTo>
                  <a:lnTo>
                    <a:pt x="268922" y="200761"/>
                  </a:lnTo>
                  <a:lnTo>
                    <a:pt x="259194" y="201231"/>
                  </a:lnTo>
                  <a:lnTo>
                    <a:pt x="259461" y="175488"/>
                  </a:lnTo>
                  <a:lnTo>
                    <a:pt x="261289" y="133832"/>
                  </a:lnTo>
                  <a:lnTo>
                    <a:pt x="264502" y="92265"/>
                  </a:lnTo>
                  <a:lnTo>
                    <a:pt x="267335" y="66484"/>
                  </a:lnTo>
                  <a:lnTo>
                    <a:pt x="269062" y="50749"/>
                  </a:lnTo>
                  <a:lnTo>
                    <a:pt x="269824" y="44018"/>
                  </a:lnTo>
                  <a:lnTo>
                    <a:pt x="263359" y="36398"/>
                  </a:lnTo>
                  <a:lnTo>
                    <a:pt x="257009" y="35001"/>
                  </a:lnTo>
                  <a:lnTo>
                    <a:pt x="234975" y="29387"/>
                  </a:lnTo>
                  <a:lnTo>
                    <a:pt x="234975" y="63068"/>
                  </a:lnTo>
                  <a:lnTo>
                    <a:pt x="231775" y="92265"/>
                  </a:lnTo>
                  <a:lnTo>
                    <a:pt x="228600" y="133832"/>
                  </a:lnTo>
                  <a:lnTo>
                    <a:pt x="226771" y="175488"/>
                  </a:lnTo>
                  <a:lnTo>
                    <a:pt x="226314" y="214515"/>
                  </a:lnTo>
                  <a:lnTo>
                    <a:pt x="220091" y="226263"/>
                  </a:lnTo>
                  <a:lnTo>
                    <a:pt x="216382" y="241668"/>
                  </a:lnTo>
                  <a:lnTo>
                    <a:pt x="214363" y="257632"/>
                  </a:lnTo>
                  <a:lnTo>
                    <a:pt x="212750" y="271691"/>
                  </a:lnTo>
                  <a:lnTo>
                    <a:pt x="210185" y="291782"/>
                  </a:lnTo>
                  <a:lnTo>
                    <a:pt x="208927" y="304736"/>
                  </a:lnTo>
                  <a:lnTo>
                    <a:pt x="204177" y="305384"/>
                  </a:lnTo>
                  <a:lnTo>
                    <a:pt x="204177" y="1195324"/>
                  </a:lnTo>
                  <a:lnTo>
                    <a:pt x="203581" y="1241437"/>
                  </a:lnTo>
                  <a:lnTo>
                    <a:pt x="200533" y="1283843"/>
                  </a:lnTo>
                  <a:lnTo>
                    <a:pt x="193751" y="1330439"/>
                  </a:lnTo>
                  <a:lnTo>
                    <a:pt x="181952" y="1377086"/>
                  </a:lnTo>
                  <a:lnTo>
                    <a:pt x="163855" y="1419631"/>
                  </a:lnTo>
                  <a:lnTo>
                    <a:pt x="142786" y="1445171"/>
                  </a:lnTo>
                  <a:lnTo>
                    <a:pt x="138620" y="1453375"/>
                  </a:lnTo>
                  <a:lnTo>
                    <a:pt x="138214" y="1453934"/>
                  </a:lnTo>
                  <a:lnTo>
                    <a:pt x="106426" y="1469821"/>
                  </a:lnTo>
                  <a:lnTo>
                    <a:pt x="76085" y="1462379"/>
                  </a:lnTo>
                  <a:lnTo>
                    <a:pt x="51371" y="1439227"/>
                  </a:lnTo>
                  <a:lnTo>
                    <a:pt x="36423" y="1407985"/>
                  </a:lnTo>
                  <a:lnTo>
                    <a:pt x="31737" y="1376248"/>
                  </a:lnTo>
                  <a:lnTo>
                    <a:pt x="32499" y="1343228"/>
                  </a:lnTo>
                  <a:lnTo>
                    <a:pt x="42265" y="1278763"/>
                  </a:lnTo>
                  <a:lnTo>
                    <a:pt x="52997" y="1230693"/>
                  </a:lnTo>
                  <a:lnTo>
                    <a:pt x="66687" y="1183538"/>
                  </a:lnTo>
                  <a:lnTo>
                    <a:pt x="82372" y="1137005"/>
                  </a:lnTo>
                  <a:lnTo>
                    <a:pt x="99110" y="1090828"/>
                  </a:lnTo>
                  <a:lnTo>
                    <a:pt x="115951" y="1044714"/>
                  </a:lnTo>
                  <a:lnTo>
                    <a:pt x="131902" y="998397"/>
                  </a:lnTo>
                  <a:lnTo>
                    <a:pt x="146037" y="951560"/>
                  </a:lnTo>
                  <a:lnTo>
                    <a:pt x="157391" y="903960"/>
                  </a:lnTo>
                  <a:lnTo>
                    <a:pt x="164998" y="855294"/>
                  </a:lnTo>
                  <a:lnTo>
                    <a:pt x="170446" y="803516"/>
                  </a:lnTo>
                  <a:lnTo>
                    <a:pt x="175247" y="751382"/>
                  </a:lnTo>
                  <a:lnTo>
                    <a:pt x="179171" y="698982"/>
                  </a:lnTo>
                  <a:lnTo>
                    <a:pt x="181978" y="646417"/>
                  </a:lnTo>
                  <a:lnTo>
                    <a:pt x="183464" y="593788"/>
                  </a:lnTo>
                  <a:lnTo>
                    <a:pt x="183388" y="541197"/>
                  </a:lnTo>
                  <a:lnTo>
                    <a:pt x="181533" y="488721"/>
                  </a:lnTo>
                  <a:lnTo>
                    <a:pt x="177685" y="436486"/>
                  </a:lnTo>
                  <a:lnTo>
                    <a:pt x="171615" y="384556"/>
                  </a:lnTo>
                  <a:lnTo>
                    <a:pt x="166636" y="354507"/>
                  </a:lnTo>
                  <a:lnTo>
                    <a:pt x="165531" y="347827"/>
                  </a:lnTo>
                  <a:lnTo>
                    <a:pt x="182740" y="342646"/>
                  </a:lnTo>
                  <a:lnTo>
                    <a:pt x="200647" y="338696"/>
                  </a:lnTo>
                  <a:lnTo>
                    <a:pt x="203187" y="338340"/>
                  </a:lnTo>
                  <a:lnTo>
                    <a:pt x="203835" y="370725"/>
                  </a:lnTo>
                  <a:lnTo>
                    <a:pt x="202184" y="421868"/>
                  </a:lnTo>
                  <a:lnTo>
                    <a:pt x="198628" y="472744"/>
                  </a:lnTo>
                  <a:lnTo>
                    <a:pt x="194017" y="522528"/>
                  </a:lnTo>
                  <a:lnTo>
                    <a:pt x="188836" y="574395"/>
                  </a:lnTo>
                  <a:lnTo>
                    <a:pt x="184162" y="625259"/>
                  </a:lnTo>
                  <a:lnTo>
                    <a:pt x="180657" y="676224"/>
                  </a:lnTo>
                  <a:lnTo>
                    <a:pt x="179082" y="727316"/>
                  </a:lnTo>
                  <a:lnTo>
                    <a:pt x="180225" y="778611"/>
                  </a:lnTo>
                  <a:lnTo>
                    <a:pt x="182791" y="825004"/>
                  </a:lnTo>
                  <a:lnTo>
                    <a:pt x="185445" y="871385"/>
                  </a:lnTo>
                  <a:lnTo>
                    <a:pt x="193535" y="1010208"/>
                  </a:lnTo>
                  <a:lnTo>
                    <a:pt x="196608" y="1056538"/>
                  </a:lnTo>
                  <a:lnTo>
                    <a:pt x="199910" y="1102741"/>
                  </a:lnTo>
                  <a:lnTo>
                    <a:pt x="202692" y="1149045"/>
                  </a:lnTo>
                  <a:lnTo>
                    <a:pt x="204177" y="1195324"/>
                  </a:lnTo>
                  <a:lnTo>
                    <a:pt x="204177" y="305384"/>
                  </a:lnTo>
                  <a:lnTo>
                    <a:pt x="198462" y="306146"/>
                  </a:lnTo>
                  <a:lnTo>
                    <a:pt x="188722" y="308127"/>
                  </a:lnTo>
                  <a:lnTo>
                    <a:pt x="184937" y="274510"/>
                  </a:lnTo>
                  <a:lnTo>
                    <a:pt x="179679" y="222885"/>
                  </a:lnTo>
                  <a:lnTo>
                    <a:pt x="174993" y="171196"/>
                  </a:lnTo>
                  <a:lnTo>
                    <a:pt x="170865" y="119456"/>
                  </a:lnTo>
                  <a:lnTo>
                    <a:pt x="167322" y="67665"/>
                  </a:lnTo>
                  <a:lnTo>
                    <a:pt x="165785" y="40817"/>
                  </a:lnTo>
                  <a:lnTo>
                    <a:pt x="166255" y="41008"/>
                  </a:lnTo>
                  <a:lnTo>
                    <a:pt x="193141" y="50825"/>
                  </a:lnTo>
                  <a:lnTo>
                    <a:pt x="220446" y="59334"/>
                  </a:lnTo>
                  <a:lnTo>
                    <a:pt x="234975" y="63068"/>
                  </a:lnTo>
                  <a:lnTo>
                    <a:pt x="234975" y="29387"/>
                  </a:lnTo>
                  <a:lnTo>
                    <a:pt x="231190" y="28409"/>
                  </a:lnTo>
                  <a:lnTo>
                    <a:pt x="205867" y="20739"/>
                  </a:lnTo>
                  <a:lnTo>
                    <a:pt x="192100" y="15836"/>
                  </a:lnTo>
                  <a:lnTo>
                    <a:pt x="180911" y="11849"/>
                  </a:lnTo>
                  <a:lnTo>
                    <a:pt x="156235" y="1625"/>
                  </a:lnTo>
                  <a:lnTo>
                    <a:pt x="147840" y="0"/>
                  </a:lnTo>
                  <a:lnTo>
                    <a:pt x="139687" y="1917"/>
                  </a:lnTo>
                  <a:lnTo>
                    <a:pt x="133654" y="7239"/>
                  </a:lnTo>
                  <a:lnTo>
                    <a:pt x="131610" y="15836"/>
                  </a:lnTo>
                  <a:lnTo>
                    <a:pt x="134556" y="66484"/>
                  </a:lnTo>
                  <a:lnTo>
                    <a:pt x="138176" y="119456"/>
                  </a:lnTo>
                  <a:lnTo>
                    <a:pt x="142290" y="171196"/>
                  </a:lnTo>
                  <a:lnTo>
                    <a:pt x="146964" y="222885"/>
                  </a:lnTo>
                  <a:lnTo>
                    <a:pt x="152209" y="274510"/>
                  </a:lnTo>
                  <a:lnTo>
                    <a:pt x="156921" y="316395"/>
                  </a:lnTo>
                  <a:lnTo>
                    <a:pt x="138976" y="322910"/>
                  </a:lnTo>
                  <a:lnTo>
                    <a:pt x="129514" y="332282"/>
                  </a:lnTo>
                  <a:lnTo>
                    <a:pt x="128841" y="344652"/>
                  </a:lnTo>
                  <a:lnTo>
                    <a:pt x="132918" y="350481"/>
                  </a:lnTo>
                  <a:lnTo>
                    <a:pt x="139255" y="388886"/>
                  </a:lnTo>
                  <a:lnTo>
                    <a:pt x="144729" y="436143"/>
                  </a:lnTo>
                  <a:lnTo>
                    <a:pt x="148132" y="483552"/>
                  </a:lnTo>
                  <a:lnTo>
                    <a:pt x="149720" y="531075"/>
                  </a:lnTo>
                  <a:lnTo>
                    <a:pt x="149758" y="578713"/>
                  </a:lnTo>
                  <a:lnTo>
                    <a:pt x="148501" y="626414"/>
                  </a:lnTo>
                  <a:lnTo>
                    <a:pt x="146278" y="681075"/>
                  </a:lnTo>
                  <a:lnTo>
                    <a:pt x="143598" y="736206"/>
                  </a:lnTo>
                  <a:lnTo>
                    <a:pt x="139763" y="791387"/>
                  </a:lnTo>
                  <a:lnTo>
                    <a:pt x="134086" y="846239"/>
                  </a:lnTo>
                  <a:lnTo>
                    <a:pt x="125907" y="900353"/>
                  </a:lnTo>
                  <a:lnTo>
                    <a:pt x="115049" y="948664"/>
                  </a:lnTo>
                  <a:lnTo>
                    <a:pt x="100749" y="996226"/>
                  </a:lnTo>
                  <a:lnTo>
                    <a:pt x="84162" y="1043279"/>
                  </a:lnTo>
                  <a:lnTo>
                    <a:pt x="48679" y="1136891"/>
                  </a:lnTo>
                  <a:lnTo>
                    <a:pt x="32080" y="1183944"/>
                  </a:lnTo>
                  <a:lnTo>
                    <a:pt x="17767" y="1231519"/>
                  </a:lnTo>
                  <a:lnTo>
                    <a:pt x="6883" y="1279842"/>
                  </a:lnTo>
                  <a:lnTo>
                    <a:pt x="584" y="1329182"/>
                  </a:lnTo>
                  <a:lnTo>
                    <a:pt x="0" y="1379804"/>
                  </a:lnTo>
                  <a:lnTo>
                    <a:pt x="6997" y="1420863"/>
                  </a:lnTo>
                  <a:lnTo>
                    <a:pt x="24180" y="1458696"/>
                  </a:lnTo>
                  <a:lnTo>
                    <a:pt x="52120" y="1487766"/>
                  </a:lnTo>
                  <a:lnTo>
                    <a:pt x="91376" y="1502549"/>
                  </a:lnTo>
                  <a:lnTo>
                    <a:pt x="129133" y="1498104"/>
                  </a:lnTo>
                  <a:lnTo>
                    <a:pt x="159270" y="1478153"/>
                  </a:lnTo>
                  <a:lnTo>
                    <a:pt x="165760" y="1469821"/>
                  </a:lnTo>
                  <a:lnTo>
                    <a:pt x="170637" y="1463560"/>
                  </a:lnTo>
                  <a:lnTo>
                    <a:pt x="200799" y="1433550"/>
                  </a:lnTo>
                  <a:lnTo>
                    <a:pt x="228028" y="1393571"/>
                  </a:lnTo>
                  <a:lnTo>
                    <a:pt x="248246" y="1349540"/>
                  </a:lnTo>
                  <a:lnTo>
                    <a:pt x="262166" y="1302689"/>
                  </a:lnTo>
                  <a:lnTo>
                    <a:pt x="270459" y="1254264"/>
                  </a:lnTo>
                  <a:lnTo>
                    <a:pt x="274408" y="1205433"/>
                  </a:lnTo>
                  <a:lnTo>
                    <a:pt x="275564" y="1156474"/>
                  </a:lnTo>
                  <a:lnTo>
                    <a:pt x="274955" y="1107414"/>
                  </a:lnTo>
                  <a:lnTo>
                    <a:pt x="273672" y="1058291"/>
                  </a:lnTo>
                  <a:lnTo>
                    <a:pt x="272757" y="1009142"/>
                  </a:lnTo>
                  <a:lnTo>
                    <a:pt x="273278" y="959993"/>
                  </a:lnTo>
                  <a:lnTo>
                    <a:pt x="276301" y="910882"/>
                  </a:lnTo>
                  <a:lnTo>
                    <a:pt x="278803" y="862584"/>
                  </a:lnTo>
                  <a:lnTo>
                    <a:pt x="278028" y="814552"/>
                  </a:lnTo>
                  <a:lnTo>
                    <a:pt x="275107" y="766686"/>
                  </a:lnTo>
                  <a:lnTo>
                    <a:pt x="271157" y="718896"/>
                  </a:lnTo>
                  <a:lnTo>
                    <a:pt x="267296" y="671055"/>
                  </a:lnTo>
                  <a:lnTo>
                    <a:pt x="264668" y="623087"/>
                  </a:lnTo>
                  <a:lnTo>
                    <a:pt x="264375" y="574878"/>
                  </a:lnTo>
                  <a:lnTo>
                    <a:pt x="267144" y="524662"/>
                  </a:lnTo>
                  <a:lnTo>
                    <a:pt x="272618" y="474764"/>
                  </a:lnTo>
                  <a:lnTo>
                    <a:pt x="280403" y="425183"/>
                  </a:lnTo>
                  <a:lnTo>
                    <a:pt x="290156" y="375907"/>
                  </a:lnTo>
                  <a:lnTo>
                    <a:pt x="301485" y="326936"/>
                  </a:lnTo>
                  <a:lnTo>
                    <a:pt x="314045" y="278257"/>
                  </a:lnTo>
                  <a:lnTo>
                    <a:pt x="324281" y="241287"/>
                  </a:lnTo>
                  <a:lnTo>
                    <a:pt x="327444" y="229857"/>
                  </a:lnTo>
                  <a:lnTo>
                    <a:pt x="327787" y="223634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23453" y="6924329"/>
              <a:ext cx="72907" cy="190754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8712882" y="6642539"/>
              <a:ext cx="60325" cy="437515"/>
            </a:xfrm>
            <a:custGeom>
              <a:avLst/>
              <a:gdLst/>
              <a:ahLst/>
              <a:cxnLst/>
              <a:rect l="l" t="t" r="r" b="b"/>
              <a:pathLst>
                <a:path w="60325" h="437515">
                  <a:moveTo>
                    <a:pt x="14547" y="437370"/>
                  </a:moveTo>
                  <a:lnTo>
                    <a:pt x="3757" y="433502"/>
                  </a:lnTo>
                  <a:lnTo>
                    <a:pt x="0" y="421756"/>
                  </a:lnTo>
                  <a:lnTo>
                    <a:pt x="10206" y="320482"/>
                  </a:lnTo>
                  <a:lnTo>
                    <a:pt x="18164" y="219065"/>
                  </a:lnTo>
                  <a:lnTo>
                    <a:pt x="23862" y="117506"/>
                  </a:lnTo>
                  <a:lnTo>
                    <a:pt x="27286" y="15804"/>
                  </a:lnTo>
                  <a:lnTo>
                    <a:pt x="32670" y="3951"/>
                  </a:lnTo>
                  <a:lnTo>
                    <a:pt x="43992" y="0"/>
                  </a:lnTo>
                  <a:lnTo>
                    <a:pt x="55146" y="3951"/>
                  </a:lnTo>
                  <a:lnTo>
                    <a:pt x="60031" y="15804"/>
                  </a:lnTo>
                  <a:lnTo>
                    <a:pt x="56604" y="117506"/>
                  </a:lnTo>
                  <a:lnTo>
                    <a:pt x="50893" y="219065"/>
                  </a:lnTo>
                  <a:lnTo>
                    <a:pt x="42897" y="320482"/>
                  </a:lnTo>
                  <a:lnTo>
                    <a:pt x="32617" y="421756"/>
                  </a:lnTo>
                  <a:lnTo>
                    <a:pt x="26217" y="433431"/>
                  </a:lnTo>
                  <a:lnTo>
                    <a:pt x="14547" y="437370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87859" y="7054711"/>
              <a:ext cx="228078" cy="182526"/>
            </a:xfrm>
            <a:prstGeom prst="rect">
              <a:avLst/>
            </a:prstGeom>
          </p:spPr>
        </p:pic>
      </p:grpSp>
      <p:pic>
        <p:nvPicPr>
          <p:cNvPr id="41" name="object 41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144286" y="6149873"/>
            <a:ext cx="2126276" cy="1689235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368204" y="7831504"/>
            <a:ext cx="1182320" cy="1727405"/>
          </a:xfrm>
          <a:prstGeom prst="rect">
            <a:avLst/>
          </a:prstGeom>
        </p:spPr>
      </p:pic>
      <p:sp>
        <p:nvSpPr>
          <p:cNvPr id="43" name="object 43" descr=""/>
          <p:cNvSpPr/>
          <p:nvPr/>
        </p:nvSpPr>
        <p:spPr>
          <a:xfrm>
            <a:off x="16681857" y="8122042"/>
            <a:ext cx="1581150" cy="1122680"/>
          </a:xfrm>
          <a:custGeom>
            <a:avLst/>
            <a:gdLst/>
            <a:ahLst/>
            <a:cxnLst/>
            <a:rect l="l" t="t" r="r" b="b"/>
            <a:pathLst>
              <a:path w="1581150" h="1122679">
                <a:moveTo>
                  <a:pt x="365048" y="503847"/>
                </a:moveTo>
                <a:lnTo>
                  <a:pt x="359549" y="492810"/>
                </a:lnTo>
                <a:lnTo>
                  <a:pt x="349161" y="487934"/>
                </a:lnTo>
                <a:lnTo>
                  <a:pt x="338201" y="493585"/>
                </a:lnTo>
                <a:lnTo>
                  <a:pt x="321894" y="518795"/>
                </a:lnTo>
                <a:lnTo>
                  <a:pt x="311454" y="545744"/>
                </a:lnTo>
                <a:lnTo>
                  <a:pt x="306857" y="574294"/>
                </a:lnTo>
                <a:lnTo>
                  <a:pt x="308114" y="604278"/>
                </a:lnTo>
                <a:lnTo>
                  <a:pt x="314680" y="614603"/>
                </a:lnTo>
                <a:lnTo>
                  <a:pt x="326059" y="615467"/>
                </a:lnTo>
                <a:lnTo>
                  <a:pt x="336372" y="608545"/>
                </a:lnTo>
                <a:lnTo>
                  <a:pt x="339725" y="595515"/>
                </a:lnTo>
                <a:lnTo>
                  <a:pt x="338975" y="574522"/>
                </a:lnTo>
                <a:lnTo>
                  <a:pt x="342468" y="553910"/>
                </a:lnTo>
                <a:lnTo>
                  <a:pt x="349986" y="534403"/>
                </a:lnTo>
                <a:lnTo>
                  <a:pt x="361302" y="516686"/>
                </a:lnTo>
                <a:lnTo>
                  <a:pt x="365048" y="503847"/>
                </a:lnTo>
                <a:close/>
              </a:path>
              <a:path w="1581150" h="1122679">
                <a:moveTo>
                  <a:pt x="1581073" y="374294"/>
                </a:moveTo>
                <a:lnTo>
                  <a:pt x="1580286" y="323519"/>
                </a:lnTo>
                <a:lnTo>
                  <a:pt x="1572133" y="273088"/>
                </a:lnTo>
                <a:lnTo>
                  <a:pt x="1555584" y="223329"/>
                </a:lnTo>
                <a:lnTo>
                  <a:pt x="1546809" y="205536"/>
                </a:lnTo>
                <a:lnTo>
                  <a:pt x="1546809" y="366356"/>
                </a:lnTo>
                <a:lnTo>
                  <a:pt x="1542211" y="413385"/>
                </a:lnTo>
                <a:lnTo>
                  <a:pt x="1532648" y="461200"/>
                </a:lnTo>
                <a:lnTo>
                  <a:pt x="1519034" y="509955"/>
                </a:lnTo>
                <a:lnTo>
                  <a:pt x="1504797" y="552310"/>
                </a:lnTo>
                <a:lnTo>
                  <a:pt x="1486687" y="593077"/>
                </a:lnTo>
                <a:lnTo>
                  <a:pt x="1462405" y="629881"/>
                </a:lnTo>
                <a:lnTo>
                  <a:pt x="1429677" y="660387"/>
                </a:lnTo>
                <a:lnTo>
                  <a:pt x="1395844" y="679983"/>
                </a:lnTo>
                <a:lnTo>
                  <a:pt x="1359611" y="694982"/>
                </a:lnTo>
                <a:lnTo>
                  <a:pt x="1285633" y="721194"/>
                </a:lnTo>
                <a:lnTo>
                  <a:pt x="1240510" y="742302"/>
                </a:lnTo>
                <a:lnTo>
                  <a:pt x="1198168" y="767702"/>
                </a:lnTo>
                <a:lnTo>
                  <a:pt x="1158074" y="796480"/>
                </a:lnTo>
                <a:lnTo>
                  <a:pt x="1119682" y="827722"/>
                </a:lnTo>
                <a:lnTo>
                  <a:pt x="1082421" y="860513"/>
                </a:lnTo>
                <a:lnTo>
                  <a:pt x="1010729" y="925436"/>
                </a:lnTo>
                <a:lnTo>
                  <a:pt x="973963" y="956564"/>
                </a:lnTo>
                <a:lnTo>
                  <a:pt x="935380" y="985989"/>
                </a:lnTo>
                <a:lnTo>
                  <a:pt x="894930" y="1012405"/>
                </a:lnTo>
                <a:lnTo>
                  <a:pt x="852563" y="1034465"/>
                </a:lnTo>
                <a:lnTo>
                  <a:pt x="808228" y="1050848"/>
                </a:lnTo>
                <a:lnTo>
                  <a:pt x="761847" y="1060221"/>
                </a:lnTo>
                <a:lnTo>
                  <a:pt x="713359" y="1061262"/>
                </a:lnTo>
                <a:lnTo>
                  <a:pt x="664121" y="1053426"/>
                </a:lnTo>
                <a:lnTo>
                  <a:pt x="616419" y="1038009"/>
                </a:lnTo>
                <a:lnTo>
                  <a:pt x="570534" y="1016190"/>
                </a:lnTo>
                <a:lnTo>
                  <a:pt x="526732" y="989126"/>
                </a:lnTo>
                <a:lnTo>
                  <a:pt x="485292" y="957986"/>
                </a:lnTo>
                <a:lnTo>
                  <a:pt x="446468" y="923912"/>
                </a:lnTo>
                <a:lnTo>
                  <a:pt x="410552" y="888098"/>
                </a:lnTo>
                <a:lnTo>
                  <a:pt x="388861" y="864006"/>
                </a:lnTo>
                <a:lnTo>
                  <a:pt x="407708" y="849922"/>
                </a:lnTo>
                <a:lnTo>
                  <a:pt x="449465" y="819924"/>
                </a:lnTo>
                <a:lnTo>
                  <a:pt x="491794" y="790714"/>
                </a:lnTo>
                <a:lnTo>
                  <a:pt x="534682" y="762292"/>
                </a:lnTo>
                <a:lnTo>
                  <a:pt x="578142" y="734644"/>
                </a:lnTo>
                <a:lnTo>
                  <a:pt x="622134" y="707783"/>
                </a:lnTo>
                <a:lnTo>
                  <a:pt x="666661" y="681710"/>
                </a:lnTo>
                <a:lnTo>
                  <a:pt x="710031" y="657148"/>
                </a:lnTo>
                <a:lnTo>
                  <a:pt x="884872" y="561124"/>
                </a:lnTo>
                <a:lnTo>
                  <a:pt x="971905" y="512546"/>
                </a:lnTo>
                <a:lnTo>
                  <a:pt x="1015047" y="487654"/>
                </a:lnTo>
                <a:lnTo>
                  <a:pt x="1057808" y="462165"/>
                </a:lnTo>
                <a:lnTo>
                  <a:pt x="1100112" y="435952"/>
                </a:lnTo>
                <a:lnTo>
                  <a:pt x="1141895" y="408889"/>
                </a:lnTo>
                <a:lnTo>
                  <a:pt x="1183043" y="380834"/>
                </a:lnTo>
                <a:lnTo>
                  <a:pt x="1223505" y="351650"/>
                </a:lnTo>
                <a:lnTo>
                  <a:pt x="1259090" y="324332"/>
                </a:lnTo>
                <a:lnTo>
                  <a:pt x="1259992" y="323862"/>
                </a:lnTo>
                <a:lnTo>
                  <a:pt x="1259878" y="323723"/>
                </a:lnTo>
                <a:lnTo>
                  <a:pt x="1263167" y="321208"/>
                </a:lnTo>
                <a:lnTo>
                  <a:pt x="1268717" y="310984"/>
                </a:lnTo>
                <a:lnTo>
                  <a:pt x="1264881" y="300863"/>
                </a:lnTo>
                <a:lnTo>
                  <a:pt x="1260703" y="298094"/>
                </a:lnTo>
                <a:lnTo>
                  <a:pt x="1255242" y="294500"/>
                </a:lnTo>
                <a:lnTo>
                  <a:pt x="1243368" y="295567"/>
                </a:lnTo>
                <a:lnTo>
                  <a:pt x="1213243" y="310984"/>
                </a:lnTo>
                <a:lnTo>
                  <a:pt x="1026947" y="406222"/>
                </a:lnTo>
                <a:lnTo>
                  <a:pt x="1026947" y="443103"/>
                </a:lnTo>
                <a:lnTo>
                  <a:pt x="984097" y="468325"/>
                </a:lnTo>
                <a:lnTo>
                  <a:pt x="939546" y="493725"/>
                </a:lnTo>
                <a:lnTo>
                  <a:pt x="714590" y="617169"/>
                </a:lnTo>
                <a:lnTo>
                  <a:pt x="669848" y="642226"/>
                </a:lnTo>
                <a:lnTo>
                  <a:pt x="625411" y="667753"/>
                </a:lnTo>
                <a:lnTo>
                  <a:pt x="582371" y="693407"/>
                </a:lnTo>
                <a:lnTo>
                  <a:pt x="539826" y="719836"/>
                </a:lnTo>
                <a:lnTo>
                  <a:pt x="497801" y="747026"/>
                </a:lnTo>
                <a:lnTo>
                  <a:pt x="456311" y="774979"/>
                </a:lnTo>
                <a:lnTo>
                  <a:pt x="415353" y="803668"/>
                </a:lnTo>
                <a:lnTo>
                  <a:pt x="374929" y="833120"/>
                </a:lnTo>
                <a:lnTo>
                  <a:pt x="335076" y="863295"/>
                </a:lnTo>
                <a:lnTo>
                  <a:pt x="295783" y="894207"/>
                </a:lnTo>
                <a:lnTo>
                  <a:pt x="257060" y="925842"/>
                </a:lnTo>
                <a:lnTo>
                  <a:pt x="218935" y="958202"/>
                </a:lnTo>
                <a:lnTo>
                  <a:pt x="181394" y="991260"/>
                </a:lnTo>
                <a:lnTo>
                  <a:pt x="144462" y="1025029"/>
                </a:lnTo>
                <a:lnTo>
                  <a:pt x="108140" y="1059484"/>
                </a:lnTo>
                <a:lnTo>
                  <a:pt x="87160" y="1080135"/>
                </a:lnTo>
                <a:lnTo>
                  <a:pt x="80594" y="1069416"/>
                </a:lnTo>
                <a:lnTo>
                  <a:pt x="47828" y="1011085"/>
                </a:lnTo>
                <a:lnTo>
                  <a:pt x="45072" y="1006551"/>
                </a:lnTo>
                <a:lnTo>
                  <a:pt x="42430" y="1002220"/>
                </a:lnTo>
                <a:lnTo>
                  <a:pt x="68935" y="996988"/>
                </a:lnTo>
                <a:lnTo>
                  <a:pt x="113880" y="982560"/>
                </a:lnTo>
                <a:lnTo>
                  <a:pt x="157695" y="963295"/>
                </a:lnTo>
                <a:lnTo>
                  <a:pt x="198793" y="940498"/>
                </a:lnTo>
                <a:lnTo>
                  <a:pt x="238213" y="914615"/>
                </a:lnTo>
                <a:lnTo>
                  <a:pt x="276326" y="886320"/>
                </a:lnTo>
                <a:lnTo>
                  <a:pt x="313499" y="856272"/>
                </a:lnTo>
                <a:lnTo>
                  <a:pt x="350113" y="825131"/>
                </a:lnTo>
                <a:lnTo>
                  <a:pt x="386537" y="793572"/>
                </a:lnTo>
                <a:lnTo>
                  <a:pt x="423125" y="762292"/>
                </a:lnTo>
                <a:lnTo>
                  <a:pt x="460324" y="731862"/>
                </a:lnTo>
                <a:lnTo>
                  <a:pt x="498436" y="703033"/>
                </a:lnTo>
                <a:lnTo>
                  <a:pt x="537857" y="676452"/>
                </a:lnTo>
                <a:lnTo>
                  <a:pt x="578954" y="652767"/>
                </a:lnTo>
                <a:lnTo>
                  <a:pt x="620941" y="632790"/>
                </a:lnTo>
                <a:lnTo>
                  <a:pt x="663981" y="615073"/>
                </a:lnTo>
                <a:lnTo>
                  <a:pt x="707377" y="598106"/>
                </a:lnTo>
                <a:lnTo>
                  <a:pt x="750430" y="580415"/>
                </a:lnTo>
                <a:lnTo>
                  <a:pt x="791476" y="561835"/>
                </a:lnTo>
                <a:lnTo>
                  <a:pt x="832078" y="542302"/>
                </a:lnTo>
                <a:lnTo>
                  <a:pt x="872375" y="522147"/>
                </a:lnTo>
                <a:lnTo>
                  <a:pt x="1026947" y="443103"/>
                </a:lnTo>
                <a:lnTo>
                  <a:pt x="1026947" y="406222"/>
                </a:lnTo>
                <a:lnTo>
                  <a:pt x="829297" y="507263"/>
                </a:lnTo>
                <a:lnTo>
                  <a:pt x="788682" y="527126"/>
                </a:lnTo>
                <a:lnTo>
                  <a:pt x="747636" y="546138"/>
                </a:lnTo>
                <a:lnTo>
                  <a:pt x="704570" y="564146"/>
                </a:lnTo>
                <a:lnTo>
                  <a:pt x="661073" y="581202"/>
                </a:lnTo>
                <a:lnTo>
                  <a:pt x="617778" y="598690"/>
                </a:lnTo>
                <a:lnTo>
                  <a:pt x="575284" y="617982"/>
                </a:lnTo>
                <a:lnTo>
                  <a:pt x="533323" y="640969"/>
                </a:lnTo>
                <a:lnTo>
                  <a:pt x="493166" y="667156"/>
                </a:lnTo>
                <a:lnTo>
                  <a:pt x="454444" y="695845"/>
                </a:lnTo>
                <a:lnTo>
                  <a:pt x="416750" y="726338"/>
                </a:lnTo>
                <a:lnTo>
                  <a:pt x="379717" y="757923"/>
                </a:lnTo>
                <a:lnTo>
                  <a:pt x="342950" y="789901"/>
                </a:lnTo>
                <a:lnTo>
                  <a:pt x="342531" y="790270"/>
                </a:lnTo>
                <a:lnTo>
                  <a:pt x="326974" y="761365"/>
                </a:lnTo>
                <a:lnTo>
                  <a:pt x="309435" y="721791"/>
                </a:lnTo>
                <a:lnTo>
                  <a:pt x="295211" y="680923"/>
                </a:lnTo>
                <a:lnTo>
                  <a:pt x="284518" y="638810"/>
                </a:lnTo>
                <a:lnTo>
                  <a:pt x="276072" y="587248"/>
                </a:lnTo>
                <a:lnTo>
                  <a:pt x="275132" y="560997"/>
                </a:lnTo>
                <a:lnTo>
                  <a:pt x="277914" y="535228"/>
                </a:lnTo>
                <a:lnTo>
                  <a:pt x="298018" y="488899"/>
                </a:lnTo>
                <a:lnTo>
                  <a:pt x="330581" y="449922"/>
                </a:lnTo>
                <a:lnTo>
                  <a:pt x="375259" y="402717"/>
                </a:lnTo>
                <a:lnTo>
                  <a:pt x="396481" y="378320"/>
                </a:lnTo>
                <a:lnTo>
                  <a:pt x="416509" y="352552"/>
                </a:lnTo>
                <a:lnTo>
                  <a:pt x="466953" y="279806"/>
                </a:lnTo>
                <a:lnTo>
                  <a:pt x="493750" y="244652"/>
                </a:lnTo>
                <a:lnTo>
                  <a:pt x="523875" y="212293"/>
                </a:lnTo>
                <a:lnTo>
                  <a:pt x="564603" y="180378"/>
                </a:lnTo>
                <a:lnTo>
                  <a:pt x="609257" y="156108"/>
                </a:lnTo>
                <a:lnTo>
                  <a:pt x="656932" y="138315"/>
                </a:lnTo>
                <a:lnTo>
                  <a:pt x="706729" y="125818"/>
                </a:lnTo>
                <a:lnTo>
                  <a:pt x="757745" y="117462"/>
                </a:lnTo>
                <a:lnTo>
                  <a:pt x="809078" y="112064"/>
                </a:lnTo>
                <a:lnTo>
                  <a:pt x="910653" y="104978"/>
                </a:lnTo>
                <a:lnTo>
                  <a:pt x="961110" y="100545"/>
                </a:lnTo>
                <a:lnTo>
                  <a:pt x="1011237" y="94869"/>
                </a:lnTo>
                <a:lnTo>
                  <a:pt x="1061072" y="87655"/>
                </a:lnTo>
                <a:lnTo>
                  <a:pt x="1110665" y="78587"/>
                </a:lnTo>
                <a:lnTo>
                  <a:pt x="1160030" y="67386"/>
                </a:lnTo>
                <a:lnTo>
                  <a:pt x="1209230" y="53746"/>
                </a:lnTo>
                <a:lnTo>
                  <a:pt x="1252550" y="39763"/>
                </a:lnTo>
                <a:lnTo>
                  <a:pt x="1274749" y="34264"/>
                </a:lnTo>
                <a:lnTo>
                  <a:pt x="1297305" y="31775"/>
                </a:lnTo>
                <a:lnTo>
                  <a:pt x="1320253" y="33947"/>
                </a:lnTo>
                <a:lnTo>
                  <a:pt x="1341818" y="40640"/>
                </a:lnTo>
                <a:lnTo>
                  <a:pt x="1381582" y="63004"/>
                </a:lnTo>
                <a:lnTo>
                  <a:pt x="1414741" y="88404"/>
                </a:lnTo>
                <a:lnTo>
                  <a:pt x="1445399" y="117221"/>
                </a:lnTo>
                <a:lnTo>
                  <a:pt x="1473085" y="148920"/>
                </a:lnTo>
                <a:lnTo>
                  <a:pt x="1497330" y="182968"/>
                </a:lnTo>
                <a:lnTo>
                  <a:pt x="1521701" y="228422"/>
                </a:lnTo>
                <a:lnTo>
                  <a:pt x="1537474" y="274027"/>
                </a:lnTo>
                <a:lnTo>
                  <a:pt x="1545539" y="319951"/>
                </a:lnTo>
                <a:lnTo>
                  <a:pt x="1546809" y="366356"/>
                </a:lnTo>
                <a:lnTo>
                  <a:pt x="1546809" y="205536"/>
                </a:lnTo>
                <a:lnTo>
                  <a:pt x="1511185" y="143878"/>
                </a:lnTo>
                <a:lnTo>
                  <a:pt x="1481315" y="105054"/>
                </a:lnTo>
                <a:lnTo>
                  <a:pt x="1447266" y="69456"/>
                </a:lnTo>
                <a:lnTo>
                  <a:pt x="1409750" y="39077"/>
                </a:lnTo>
                <a:lnTo>
                  <a:pt x="1369466" y="15875"/>
                </a:lnTo>
                <a:lnTo>
                  <a:pt x="1327137" y="1828"/>
                </a:lnTo>
                <a:lnTo>
                  <a:pt x="1282331" y="0"/>
                </a:lnTo>
                <a:lnTo>
                  <a:pt x="1237322" y="9093"/>
                </a:lnTo>
                <a:lnTo>
                  <a:pt x="1149705" y="36347"/>
                </a:lnTo>
                <a:lnTo>
                  <a:pt x="1095400" y="48971"/>
                </a:lnTo>
                <a:lnTo>
                  <a:pt x="1040663" y="58928"/>
                </a:lnTo>
                <a:lnTo>
                  <a:pt x="985520" y="66395"/>
                </a:lnTo>
                <a:lnTo>
                  <a:pt x="930008" y="71513"/>
                </a:lnTo>
                <a:lnTo>
                  <a:pt x="832269" y="77647"/>
                </a:lnTo>
                <a:lnTo>
                  <a:pt x="783031" y="81699"/>
                </a:lnTo>
                <a:lnTo>
                  <a:pt x="734110" y="87731"/>
                </a:lnTo>
                <a:lnTo>
                  <a:pt x="685939" y="96697"/>
                </a:lnTo>
                <a:lnTo>
                  <a:pt x="638911" y="109575"/>
                </a:lnTo>
                <a:lnTo>
                  <a:pt x="593471" y="127342"/>
                </a:lnTo>
                <a:lnTo>
                  <a:pt x="550024" y="150977"/>
                </a:lnTo>
                <a:lnTo>
                  <a:pt x="512089" y="179590"/>
                </a:lnTo>
                <a:lnTo>
                  <a:pt x="478904" y="212801"/>
                </a:lnTo>
                <a:lnTo>
                  <a:pt x="449160" y="249339"/>
                </a:lnTo>
                <a:lnTo>
                  <a:pt x="421589" y="287947"/>
                </a:lnTo>
                <a:lnTo>
                  <a:pt x="389572" y="334187"/>
                </a:lnTo>
                <a:lnTo>
                  <a:pt x="372719" y="356704"/>
                </a:lnTo>
                <a:lnTo>
                  <a:pt x="354698" y="378320"/>
                </a:lnTo>
                <a:lnTo>
                  <a:pt x="337934" y="396214"/>
                </a:lnTo>
                <a:lnTo>
                  <a:pt x="303453" y="430987"/>
                </a:lnTo>
                <a:lnTo>
                  <a:pt x="287058" y="449160"/>
                </a:lnTo>
                <a:lnTo>
                  <a:pt x="260985" y="490588"/>
                </a:lnTo>
                <a:lnTo>
                  <a:pt x="246862" y="535876"/>
                </a:lnTo>
                <a:lnTo>
                  <a:pt x="243014" y="583730"/>
                </a:lnTo>
                <a:lnTo>
                  <a:pt x="247777" y="632841"/>
                </a:lnTo>
                <a:lnTo>
                  <a:pt x="259448" y="681926"/>
                </a:lnTo>
                <a:lnTo>
                  <a:pt x="276377" y="729703"/>
                </a:lnTo>
                <a:lnTo>
                  <a:pt x="296887" y="774865"/>
                </a:lnTo>
                <a:lnTo>
                  <a:pt x="317080" y="812101"/>
                </a:lnTo>
                <a:lnTo>
                  <a:pt x="306057" y="821563"/>
                </a:lnTo>
                <a:lnTo>
                  <a:pt x="268655" y="852208"/>
                </a:lnTo>
                <a:lnTo>
                  <a:pt x="230365" y="881113"/>
                </a:lnTo>
                <a:lnTo>
                  <a:pt x="190779" y="907592"/>
                </a:lnTo>
                <a:lnTo>
                  <a:pt x="149529" y="930935"/>
                </a:lnTo>
                <a:lnTo>
                  <a:pt x="106222" y="950429"/>
                </a:lnTo>
                <a:lnTo>
                  <a:pt x="60477" y="965377"/>
                </a:lnTo>
                <a:lnTo>
                  <a:pt x="11899" y="975067"/>
                </a:lnTo>
                <a:lnTo>
                  <a:pt x="5245" y="978281"/>
                </a:lnTo>
                <a:lnTo>
                  <a:pt x="1155" y="984592"/>
                </a:lnTo>
                <a:lnTo>
                  <a:pt x="0" y="992136"/>
                </a:lnTo>
                <a:lnTo>
                  <a:pt x="2120" y="999058"/>
                </a:lnTo>
                <a:lnTo>
                  <a:pt x="19545" y="1027582"/>
                </a:lnTo>
                <a:lnTo>
                  <a:pt x="52349" y="1085926"/>
                </a:lnTo>
                <a:lnTo>
                  <a:pt x="69773" y="1114450"/>
                </a:lnTo>
                <a:lnTo>
                  <a:pt x="72072" y="1115987"/>
                </a:lnTo>
                <a:lnTo>
                  <a:pt x="72758" y="1117434"/>
                </a:lnTo>
                <a:lnTo>
                  <a:pt x="77749" y="1119822"/>
                </a:lnTo>
                <a:lnTo>
                  <a:pt x="80695" y="1121791"/>
                </a:lnTo>
                <a:lnTo>
                  <a:pt x="81534" y="1121625"/>
                </a:lnTo>
                <a:lnTo>
                  <a:pt x="83502" y="1122565"/>
                </a:lnTo>
                <a:lnTo>
                  <a:pt x="90093" y="1119924"/>
                </a:lnTo>
                <a:lnTo>
                  <a:pt x="92583" y="1119428"/>
                </a:lnTo>
                <a:lnTo>
                  <a:pt x="93218" y="1118679"/>
                </a:lnTo>
                <a:lnTo>
                  <a:pt x="95542" y="1117752"/>
                </a:lnTo>
                <a:lnTo>
                  <a:pt x="132334" y="1081570"/>
                </a:lnTo>
                <a:lnTo>
                  <a:pt x="169786" y="1046162"/>
                </a:lnTo>
                <a:lnTo>
                  <a:pt x="207886" y="1011529"/>
                </a:lnTo>
                <a:lnTo>
                  <a:pt x="246621" y="977658"/>
                </a:lnTo>
                <a:lnTo>
                  <a:pt x="285978" y="944562"/>
                </a:lnTo>
                <a:lnTo>
                  <a:pt x="325958" y="912241"/>
                </a:lnTo>
                <a:lnTo>
                  <a:pt x="362712" y="883666"/>
                </a:lnTo>
                <a:lnTo>
                  <a:pt x="389801" y="913650"/>
                </a:lnTo>
                <a:lnTo>
                  <a:pt x="427875" y="951090"/>
                </a:lnTo>
                <a:lnTo>
                  <a:pt x="468731" y="986180"/>
                </a:lnTo>
                <a:lnTo>
                  <a:pt x="512191" y="1017993"/>
                </a:lnTo>
                <a:lnTo>
                  <a:pt x="558050" y="1045616"/>
                </a:lnTo>
                <a:lnTo>
                  <a:pt x="606132" y="1068133"/>
                </a:lnTo>
                <a:lnTo>
                  <a:pt x="656247" y="1084618"/>
                </a:lnTo>
                <a:lnTo>
                  <a:pt x="706031" y="1092936"/>
                </a:lnTo>
                <a:lnTo>
                  <a:pt x="754799" y="1092631"/>
                </a:lnTo>
                <a:lnTo>
                  <a:pt x="802373" y="1084707"/>
                </a:lnTo>
                <a:lnTo>
                  <a:pt x="848525" y="1070127"/>
                </a:lnTo>
                <a:lnTo>
                  <a:pt x="893064" y="1049870"/>
                </a:lnTo>
                <a:lnTo>
                  <a:pt x="935774" y="1024928"/>
                </a:lnTo>
                <a:lnTo>
                  <a:pt x="976464" y="996264"/>
                </a:lnTo>
                <a:lnTo>
                  <a:pt x="1013371" y="966393"/>
                </a:lnTo>
                <a:lnTo>
                  <a:pt x="1049147" y="934859"/>
                </a:lnTo>
                <a:lnTo>
                  <a:pt x="1119746" y="870432"/>
                </a:lnTo>
                <a:lnTo>
                  <a:pt x="1155852" y="839330"/>
                </a:lnTo>
                <a:lnTo>
                  <a:pt x="1193304" y="810158"/>
                </a:lnTo>
                <a:lnTo>
                  <a:pt x="1232763" y="783805"/>
                </a:lnTo>
                <a:lnTo>
                  <a:pt x="1274838" y="761174"/>
                </a:lnTo>
                <a:lnTo>
                  <a:pt x="1316583" y="744308"/>
                </a:lnTo>
                <a:lnTo>
                  <a:pt x="1359255" y="729488"/>
                </a:lnTo>
                <a:lnTo>
                  <a:pt x="1401292" y="713206"/>
                </a:lnTo>
                <a:lnTo>
                  <a:pt x="1441107" y="691997"/>
                </a:lnTo>
                <a:lnTo>
                  <a:pt x="1470977" y="668223"/>
                </a:lnTo>
                <a:lnTo>
                  <a:pt x="1515364" y="608304"/>
                </a:lnTo>
                <a:lnTo>
                  <a:pt x="1531467" y="573684"/>
                </a:lnTo>
                <a:lnTo>
                  <a:pt x="1549692" y="525094"/>
                </a:lnTo>
                <a:lnTo>
                  <a:pt x="1564728" y="475437"/>
                </a:lnTo>
                <a:lnTo>
                  <a:pt x="1575536" y="425056"/>
                </a:lnTo>
                <a:lnTo>
                  <a:pt x="1581073" y="374294"/>
                </a:lnTo>
                <a:close/>
              </a:path>
            </a:pathLst>
          </a:custGeom>
          <a:solidFill>
            <a:srgbClr val="FFFFFF">
              <a:alpha val="7175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229305" y="8000093"/>
            <a:ext cx="1226148" cy="2286906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724357" y="7188034"/>
            <a:ext cx="826135" cy="1532255"/>
          </a:xfrm>
          <a:custGeom>
            <a:avLst/>
            <a:gdLst/>
            <a:ahLst/>
            <a:cxnLst/>
            <a:rect l="l" t="t" r="r" b="b"/>
            <a:pathLst>
              <a:path w="826135" h="1532254">
                <a:moveTo>
                  <a:pt x="205371" y="603631"/>
                </a:moveTo>
                <a:lnTo>
                  <a:pt x="204647" y="591235"/>
                </a:lnTo>
                <a:lnTo>
                  <a:pt x="195186" y="584593"/>
                </a:lnTo>
                <a:lnTo>
                  <a:pt x="182918" y="585279"/>
                </a:lnTo>
                <a:lnTo>
                  <a:pt x="157734" y="641362"/>
                </a:lnTo>
                <a:lnTo>
                  <a:pt x="144932" y="688454"/>
                </a:lnTo>
                <a:lnTo>
                  <a:pt x="135064" y="736053"/>
                </a:lnTo>
                <a:lnTo>
                  <a:pt x="127863" y="784085"/>
                </a:lnTo>
                <a:lnTo>
                  <a:pt x="123037" y="832459"/>
                </a:lnTo>
                <a:lnTo>
                  <a:pt x="120307" y="881075"/>
                </a:lnTo>
                <a:lnTo>
                  <a:pt x="119392" y="929843"/>
                </a:lnTo>
                <a:lnTo>
                  <a:pt x="119989" y="978687"/>
                </a:lnTo>
                <a:lnTo>
                  <a:pt x="121843" y="1027506"/>
                </a:lnTo>
                <a:lnTo>
                  <a:pt x="124663" y="1076223"/>
                </a:lnTo>
                <a:lnTo>
                  <a:pt x="130556" y="1088021"/>
                </a:lnTo>
                <a:lnTo>
                  <a:pt x="142074" y="1091984"/>
                </a:lnTo>
                <a:lnTo>
                  <a:pt x="153073" y="1088059"/>
                </a:lnTo>
                <a:lnTo>
                  <a:pt x="157403" y="1076223"/>
                </a:lnTo>
                <a:lnTo>
                  <a:pt x="154609" y="1028331"/>
                </a:lnTo>
                <a:lnTo>
                  <a:pt x="152755" y="980363"/>
                </a:lnTo>
                <a:lnTo>
                  <a:pt x="152107" y="932408"/>
                </a:lnTo>
                <a:lnTo>
                  <a:pt x="152958" y="884542"/>
                </a:lnTo>
                <a:lnTo>
                  <a:pt x="155587" y="836828"/>
                </a:lnTo>
                <a:lnTo>
                  <a:pt x="160286" y="789381"/>
                </a:lnTo>
                <a:lnTo>
                  <a:pt x="167335" y="742251"/>
                </a:lnTo>
                <a:lnTo>
                  <a:pt x="177012" y="695528"/>
                </a:lnTo>
                <a:lnTo>
                  <a:pt x="189598" y="649300"/>
                </a:lnTo>
                <a:lnTo>
                  <a:pt x="205371" y="603631"/>
                </a:lnTo>
                <a:close/>
              </a:path>
              <a:path w="826135" h="1532254">
                <a:moveTo>
                  <a:pt x="436740" y="268135"/>
                </a:moveTo>
                <a:lnTo>
                  <a:pt x="425056" y="214172"/>
                </a:lnTo>
                <a:lnTo>
                  <a:pt x="400164" y="185534"/>
                </a:lnTo>
                <a:lnTo>
                  <a:pt x="390372" y="192290"/>
                </a:lnTo>
                <a:lnTo>
                  <a:pt x="388645" y="205041"/>
                </a:lnTo>
                <a:lnTo>
                  <a:pt x="393471" y="222846"/>
                </a:lnTo>
                <a:lnTo>
                  <a:pt x="397840" y="240715"/>
                </a:lnTo>
                <a:lnTo>
                  <a:pt x="401739" y="258660"/>
                </a:lnTo>
                <a:lnTo>
                  <a:pt x="405142" y="276758"/>
                </a:lnTo>
                <a:lnTo>
                  <a:pt x="412127" y="287032"/>
                </a:lnTo>
                <a:lnTo>
                  <a:pt x="423659" y="287921"/>
                </a:lnTo>
                <a:lnTo>
                  <a:pt x="433819" y="281063"/>
                </a:lnTo>
                <a:lnTo>
                  <a:pt x="436740" y="268135"/>
                </a:lnTo>
                <a:close/>
              </a:path>
              <a:path w="826135" h="1532254">
                <a:moveTo>
                  <a:pt x="553250" y="510717"/>
                </a:moveTo>
                <a:lnTo>
                  <a:pt x="550456" y="476719"/>
                </a:lnTo>
                <a:lnTo>
                  <a:pt x="548919" y="442722"/>
                </a:lnTo>
                <a:lnTo>
                  <a:pt x="548703" y="408698"/>
                </a:lnTo>
                <a:lnTo>
                  <a:pt x="549833" y="374637"/>
                </a:lnTo>
                <a:lnTo>
                  <a:pt x="545299" y="362775"/>
                </a:lnTo>
                <a:lnTo>
                  <a:pt x="534263" y="358825"/>
                </a:lnTo>
                <a:lnTo>
                  <a:pt x="522820" y="362775"/>
                </a:lnTo>
                <a:lnTo>
                  <a:pt x="517080" y="374637"/>
                </a:lnTo>
                <a:lnTo>
                  <a:pt x="516013" y="408698"/>
                </a:lnTo>
                <a:lnTo>
                  <a:pt x="516242" y="442722"/>
                </a:lnTo>
                <a:lnTo>
                  <a:pt x="517779" y="476719"/>
                </a:lnTo>
                <a:lnTo>
                  <a:pt x="520636" y="510717"/>
                </a:lnTo>
                <a:lnTo>
                  <a:pt x="526897" y="522389"/>
                </a:lnTo>
                <a:lnTo>
                  <a:pt x="538518" y="526326"/>
                </a:lnTo>
                <a:lnTo>
                  <a:pt x="549351" y="522452"/>
                </a:lnTo>
                <a:lnTo>
                  <a:pt x="553250" y="510717"/>
                </a:lnTo>
                <a:close/>
              </a:path>
              <a:path w="826135" h="1532254">
                <a:moveTo>
                  <a:pt x="562991" y="1188923"/>
                </a:moveTo>
                <a:lnTo>
                  <a:pt x="560997" y="1141628"/>
                </a:lnTo>
                <a:lnTo>
                  <a:pt x="557123" y="1094498"/>
                </a:lnTo>
                <a:lnTo>
                  <a:pt x="551662" y="1047521"/>
                </a:lnTo>
                <a:lnTo>
                  <a:pt x="544906" y="1000671"/>
                </a:lnTo>
                <a:lnTo>
                  <a:pt x="537171" y="953922"/>
                </a:lnTo>
                <a:lnTo>
                  <a:pt x="519087" y="856615"/>
                </a:lnTo>
                <a:lnTo>
                  <a:pt x="507060" y="806132"/>
                </a:lnTo>
                <a:lnTo>
                  <a:pt x="490105" y="757720"/>
                </a:lnTo>
                <a:lnTo>
                  <a:pt x="465620" y="713244"/>
                </a:lnTo>
                <a:lnTo>
                  <a:pt x="431038" y="674585"/>
                </a:lnTo>
                <a:lnTo>
                  <a:pt x="418414" y="670483"/>
                </a:lnTo>
                <a:lnTo>
                  <a:pt x="407428" y="675855"/>
                </a:lnTo>
                <a:lnTo>
                  <a:pt x="402437" y="686371"/>
                </a:lnTo>
                <a:lnTo>
                  <a:pt x="407809" y="697687"/>
                </a:lnTo>
                <a:lnTo>
                  <a:pt x="441591" y="736307"/>
                </a:lnTo>
                <a:lnTo>
                  <a:pt x="464769" y="781278"/>
                </a:lnTo>
                <a:lnTo>
                  <a:pt x="480275" y="830313"/>
                </a:lnTo>
                <a:lnTo>
                  <a:pt x="491020" y="881075"/>
                </a:lnTo>
                <a:lnTo>
                  <a:pt x="508825" y="981760"/>
                </a:lnTo>
                <a:lnTo>
                  <a:pt x="516686" y="1032357"/>
                </a:lnTo>
                <a:lnTo>
                  <a:pt x="523125" y="1083081"/>
                </a:lnTo>
                <a:lnTo>
                  <a:pt x="527761" y="1133983"/>
                </a:lnTo>
                <a:lnTo>
                  <a:pt x="530186" y="1185087"/>
                </a:lnTo>
                <a:lnTo>
                  <a:pt x="530034" y="1236421"/>
                </a:lnTo>
                <a:lnTo>
                  <a:pt x="534784" y="1248206"/>
                </a:lnTo>
                <a:lnTo>
                  <a:pt x="545922" y="1252131"/>
                </a:lnTo>
                <a:lnTo>
                  <a:pt x="557301" y="1248206"/>
                </a:lnTo>
                <a:lnTo>
                  <a:pt x="562775" y="1236421"/>
                </a:lnTo>
                <a:lnTo>
                  <a:pt x="562991" y="1188923"/>
                </a:lnTo>
                <a:close/>
              </a:path>
              <a:path w="826135" h="1532254">
                <a:moveTo>
                  <a:pt x="825741" y="962672"/>
                </a:moveTo>
                <a:lnTo>
                  <a:pt x="822820" y="914692"/>
                </a:lnTo>
                <a:lnTo>
                  <a:pt x="817333" y="867244"/>
                </a:lnTo>
                <a:lnTo>
                  <a:pt x="809612" y="820127"/>
                </a:lnTo>
                <a:lnTo>
                  <a:pt x="800023" y="773303"/>
                </a:lnTo>
                <a:lnTo>
                  <a:pt x="793026" y="744042"/>
                </a:lnTo>
                <a:lnTo>
                  <a:pt x="793026" y="962494"/>
                </a:lnTo>
                <a:lnTo>
                  <a:pt x="792899" y="1014717"/>
                </a:lnTo>
                <a:lnTo>
                  <a:pt x="788898" y="1066761"/>
                </a:lnTo>
                <a:lnTo>
                  <a:pt x="780630" y="1118133"/>
                </a:lnTo>
                <a:lnTo>
                  <a:pt x="767740" y="1168400"/>
                </a:lnTo>
                <a:lnTo>
                  <a:pt x="749820" y="1217053"/>
                </a:lnTo>
                <a:lnTo>
                  <a:pt x="737336" y="1241945"/>
                </a:lnTo>
                <a:lnTo>
                  <a:pt x="745083" y="1200912"/>
                </a:lnTo>
                <a:lnTo>
                  <a:pt x="751459" y="1147965"/>
                </a:lnTo>
                <a:lnTo>
                  <a:pt x="754291" y="1094917"/>
                </a:lnTo>
                <a:lnTo>
                  <a:pt x="753567" y="1041806"/>
                </a:lnTo>
                <a:lnTo>
                  <a:pt x="749287" y="988669"/>
                </a:lnTo>
                <a:lnTo>
                  <a:pt x="741476" y="935583"/>
                </a:lnTo>
                <a:lnTo>
                  <a:pt x="734466" y="925322"/>
                </a:lnTo>
                <a:lnTo>
                  <a:pt x="722922" y="924483"/>
                </a:lnTo>
                <a:lnTo>
                  <a:pt x="712787" y="931379"/>
                </a:lnTo>
                <a:lnTo>
                  <a:pt x="709993" y="944333"/>
                </a:lnTo>
                <a:lnTo>
                  <a:pt x="717321" y="994473"/>
                </a:lnTo>
                <a:lnTo>
                  <a:pt x="721258" y="1044689"/>
                </a:lnTo>
                <a:lnTo>
                  <a:pt x="721842" y="1094917"/>
                </a:lnTo>
                <a:lnTo>
                  <a:pt x="719074" y="1145082"/>
                </a:lnTo>
                <a:lnTo>
                  <a:pt x="712965" y="1195108"/>
                </a:lnTo>
                <a:lnTo>
                  <a:pt x="703529" y="1244930"/>
                </a:lnTo>
                <a:lnTo>
                  <a:pt x="705891" y="1257808"/>
                </a:lnTo>
                <a:lnTo>
                  <a:pt x="715899" y="1264678"/>
                </a:lnTo>
                <a:lnTo>
                  <a:pt x="726236" y="1263967"/>
                </a:lnTo>
                <a:lnTo>
                  <a:pt x="698766" y="1305001"/>
                </a:lnTo>
                <a:lnTo>
                  <a:pt x="666623" y="1341869"/>
                </a:lnTo>
                <a:lnTo>
                  <a:pt x="635406" y="1370342"/>
                </a:lnTo>
                <a:lnTo>
                  <a:pt x="642810" y="1354035"/>
                </a:lnTo>
                <a:lnTo>
                  <a:pt x="654913" y="1314996"/>
                </a:lnTo>
                <a:lnTo>
                  <a:pt x="664946" y="1266698"/>
                </a:lnTo>
                <a:lnTo>
                  <a:pt x="671233" y="1216787"/>
                </a:lnTo>
                <a:lnTo>
                  <a:pt x="674128" y="1165796"/>
                </a:lnTo>
                <a:lnTo>
                  <a:pt x="674052" y="1114247"/>
                </a:lnTo>
                <a:lnTo>
                  <a:pt x="671360" y="1062672"/>
                </a:lnTo>
                <a:lnTo>
                  <a:pt x="666445" y="1011605"/>
                </a:lnTo>
                <a:lnTo>
                  <a:pt x="659688" y="961580"/>
                </a:lnTo>
                <a:lnTo>
                  <a:pt x="651484" y="913104"/>
                </a:lnTo>
                <a:lnTo>
                  <a:pt x="640791" y="864539"/>
                </a:lnTo>
                <a:lnTo>
                  <a:pt x="639787" y="861060"/>
                </a:lnTo>
                <a:lnTo>
                  <a:pt x="639787" y="1129284"/>
                </a:lnTo>
                <a:lnTo>
                  <a:pt x="638873" y="1178191"/>
                </a:lnTo>
                <a:lnTo>
                  <a:pt x="636003" y="1226400"/>
                </a:lnTo>
                <a:lnTo>
                  <a:pt x="629983" y="1276299"/>
                </a:lnTo>
                <a:lnTo>
                  <a:pt x="618324" y="1326502"/>
                </a:lnTo>
                <a:lnTo>
                  <a:pt x="598919" y="1373682"/>
                </a:lnTo>
                <a:lnTo>
                  <a:pt x="569620" y="1414526"/>
                </a:lnTo>
                <a:lnTo>
                  <a:pt x="506577" y="1452689"/>
                </a:lnTo>
                <a:lnTo>
                  <a:pt x="461822" y="1473454"/>
                </a:lnTo>
                <a:lnTo>
                  <a:pt x="418693" y="1486763"/>
                </a:lnTo>
                <a:lnTo>
                  <a:pt x="428993" y="1481709"/>
                </a:lnTo>
                <a:lnTo>
                  <a:pt x="433933" y="1471218"/>
                </a:lnTo>
                <a:lnTo>
                  <a:pt x="428498" y="1459966"/>
                </a:lnTo>
                <a:lnTo>
                  <a:pt x="399707" y="1427289"/>
                </a:lnTo>
                <a:lnTo>
                  <a:pt x="378510" y="1386979"/>
                </a:lnTo>
                <a:lnTo>
                  <a:pt x="364032" y="1341831"/>
                </a:lnTo>
                <a:lnTo>
                  <a:pt x="355409" y="1294638"/>
                </a:lnTo>
                <a:lnTo>
                  <a:pt x="351764" y="1248206"/>
                </a:lnTo>
                <a:lnTo>
                  <a:pt x="352221" y="1205318"/>
                </a:lnTo>
                <a:lnTo>
                  <a:pt x="347751" y="1193469"/>
                </a:lnTo>
                <a:lnTo>
                  <a:pt x="336715" y="1189520"/>
                </a:lnTo>
                <a:lnTo>
                  <a:pt x="325285" y="1193469"/>
                </a:lnTo>
                <a:lnTo>
                  <a:pt x="319595" y="1205318"/>
                </a:lnTo>
                <a:lnTo>
                  <a:pt x="319214" y="1252486"/>
                </a:lnTo>
                <a:lnTo>
                  <a:pt x="323570" y="1303172"/>
                </a:lnTo>
                <a:lnTo>
                  <a:pt x="333514" y="1354480"/>
                </a:lnTo>
                <a:lnTo>
                  <a:pt x="349897" y="1403502"/>
                </a:lnTo>
                <a:lnTo>
                  <a:pt x="373583" y="1447330"/>
                </a:lnTo>
                <a:lnTo>
                  <a:pt x="405396" y="1483067"/>
                </a:lnTo>
                <a:lnTo>
                  <a:pt x="417779" y="1487030"/>
                </a:lnTo>
                <a:lnTo>
                  <a:pt x="412889" y="1488401"/>
                </a:lnTo>
                <a:lnTo>
                  <a:pt x="408749" y="1491691"/>
                </a:lnTo>
                <a:lnTo>
                  <a:pt x="408749" y="1518031"/>
                </a:lnTo>
                <a:lnTo>
                  <a:pt x="401967" y="1508239"/>
                </a:lnTo>
                <a:lnTo>
                  <a:pt x="402018" y="1507515"/>
                </a:lnTo>
                <a:lnTo>
                  <a:pt x="402120" y="1508442"/>
                </a:lnTo>
                <a:lnTo>
                  <a:pt x="408749" y="1518031"/>
                </a:lnTo>
                <a:lnTo>
                  <a:pt x="408749" y="1491691"/>
                </a:lnTo>
                <a:lnTo>
                  <a:pt x="406311" y="1493608"/>
                </a:lnTo>
                <a:lnTo>
                  <a:pt x="395998" y="1491742"/>
                </a:lnTo>
                <a:lnTo>
                  <a:pt x="346900" y="1481099"/>
                </a:lnTo>
                <a:lnTo>
                  <a:pt x="298348" y="1467700"/>
                </a:lnTo>
                <a:lnTo>
                  <a:pt x="251282" y="1450606"/>
                </a:lnTo>
                <a:lnTo>
                  <a:pt x="206629" y="1428851"/>
                </a:lnTo>
                <a:lnTo>
                  <a:pt x="165290" y="1401483"/>
                </a:lnTo>
                <a:lnTo>
                  <a:pt x="128206" y="1367548"/>
                </a:lnTo>
                <a:lnTo>
                  <a:pt x="96926" y="1327467"/>
                </a:lnTo>
                <a:lnTo>
                  <a:pt x="72745" y="1283830"/>
                </a:lnTo>
                <a:lnTo>
                  <a:pt x="54978" y="1237399"/>
                </a:lnTo>
                <a:lnTo>
                  <a:pt x="42887" y="1188872"/>
                </a:lnTo>
                <a:lnTo>
                  <a:pt x="35801" y="1138986"/>
                </a:lnTo>
                <a:lnTo>
                  <a:pt x="32981" y="1088453"/>
                </a:lnTo>
                <a:lnTo>
                  <a:pt x="33731" y="1038009"/>
                </a:lnTo>
                <a:lnTo>
                  <a:pt x="37338" y="988390"/>
                </a:lnTo>
                <a:lnTo>
                  <a:pt x="42887" y="938733"/>
                </a:lnTo>
                <a:lnTo>
                  <a:pt x="49745" y="889177"/>
                </a:lnTo>
                <a:lnTo>
                  <a:pt x="57899" y="839762"/>
                </a:lnTo>
                <a:lnTo>
                  <a:pt x="67297" y="790511"/>
                </a:lnTo>
                <a:lnTo>
                  <a:pt x="77914" y="741451"/>
                </a:lnTo>
                <a:lnTo>
                  <a:pt x="89738" y="692632"/>
                </a:lnTo>
                <a:lnTo>
                  <a:pt x="102704" y="644067"/>
                </a:lnTo>
                <a:lnTo>
                  <a:pt x="116801" y="595795"/>
                </a:lnTo>
                <a:lnTo>
                  <a:pt x="132003" y="547839"/>
                </a:lnTo>
                <a:lnTo>
                  <a:pt x="148259" y="500253"/>
                </a:lnTo>
                <a:lnTo>
                  <a:pt x="165557" y="453047"/>
                </a:lnTo>
                <a:lnTo>
                  <a:pt x="183845" y="406273"/>
                </a:lnTo>
                <a:lnTo>
                  <a:pt x="203111" y="359930"/>
                </a:lnTo>
                <a:lnTo>
                  <a:pt x="223316" y="314083"/>
                </a:lnTo>
                <a:lnTo>
                  <a:pt x="244436" y="268744"/>
                </a:lnTo>
                <a:lnTo>
                  <a:pt x="251180" y="255016"/>
                </a:lnTo>
                <a:lnTo>
                  <a:pt x="255536" y="265430"/>
                </a:lnTo>
                <a:lnTo>
                  <a:pt x="279565" y="308559"/>
                </a:lnTo>
                <a:lnTo>
                  <a:pt x="307314" y="350012"/>
                </a:lnTo>
                <a:lnTo>
                  <a:pt x="337451" y="390258"/>
                </a:lnTo>
                <a:lnTo>
                  <a:pt x="399351" y="468998"/>
                </a:lnTo>
                <a:lnTo>
                  <a:pt x="428498" y="508558"/>
                </a:lnTo>
                <a:lnTo>
                  <a:pt x="458470" y="552577"/>
                </a:lnTo>
                <a:lnTo>
                  <a:pt x="487210" y="597535"/>
                </a:lnTo>
                <a:lnTo>
                  <a:pt x="514375" y="643483"/>
                </a:lnTo>
                <a:lnTo>
                  <a:pt x="539572" y="690486"/>
                </a:lnTo>
                <a:lnTo>
                  <a:pt x="562432" y="738606"/>
                </a:lnTo>
                <a:lnTo>
                  <a:pt x="582599" y="787920"/>
                </a:lnTo>
                <a:lnTo>
                  <a:pt x="599706" y="838466"/>
                </a:lnTo>
                <a:lnTo>
                  <a:pt x="612254" y="885050"/>
                </a:lnTo>
                <a:lnTo>
                  <a:pt x="622338" y="932802"/>
                </a:lnTo>
                <a:lnTo>
                  <a:pt x="630047" y="981417"/>
                </a:lnTo>
                <a:lnTo>
                  <a:pt x="635469" y="1030579"/>
                </a:lnTo>
                <a:lnTo>
                  <a:pt x="638683" y="1079969"/>
                </a:lnTo>
                <a:lnTo>
                  <a:pt x="639787" y="1129284"/>
                </a:lnTo>
                <a:lnTo>
                  <a:pt x="639787" y="861060"/>
                </a:lnTo>
                <a:lnTo>
                  <a:pt x="627075" y="816889"/>
                </a:lnTo>
                <a:lnTo>
                  <a:pt x="610590" y="770153"/>
                </a:lnTo>
                <a:lnTo>
                  <a:pt x="591616" y="724344"/>
                </a:lnTo>
                <a:lnTo>
                  <a:pt x="570420" y="679475"/>
                </a:lnTo>
                <a:lnTo>
                  <a:pt x="547255" y="635533"/>
                </a:lnTo>
                <a:lnTo>
                  <a:pt x="522414" y="592518"/>
                </a:lnTo>
                <a:lnTo>
                  <a:pt x="496138" y="550443"/>
                </a:lnTo>
                <a:lnTo>
                  <a:pt x="468757" y="509397"/>
                </a:lnTo>
                <a:lnTo>
                  <a:pt x="440791" y="469557"/>
                </a:lnTo>
                <a:lnTo>
                  <a:pt x="442328" y="466534"/>
                </a:lnTo>
                <a:lnTo>
                  <a:pt x="449440" y="419696"/>
                </a:lnTo>
                <a:lnTo>
                  <a:pt x="462813" y="375043"/>
                </a:lnTo>
                <a:lnTo>
                  <a:pt x="481126" y="332130"/>
                </a:lnTo>
                <a:lnTo>
                  <a:pt x="503123" y="290512"/>
                </a:lnTo>
                <a:lnTo>
                  <a:pt x="527481" y="249758"/>
                </a:lnTo>
                <a:lnTo>
                  <a:pt x="552907" y="209423"/>
                </a:lnTo>
                <a:lnTo>
                  <a:pt x="578116" y="169075"/>
                </a:lnTo>
                <a:lnTo>
                  <a:pt x="601103" y="129489"/>
                </a:lnTo>
                <a:lnTo>
                  <a:pt x="601294" y="130556"/>
                </a:lnTo>
                <a:lnTo>
                  <a:pt x="610362" y="178308"/>
                </a:lnTo>
                <a:lnTo>
                  <a:pt x="620052" y="225920"/>
                </a:lnTo>
                <a:lnTo>
                  <a:pt x="630377" y="273405"/>
                </a:lnTo>
                <a:lnTo>
                  <a:pt x="641337" y="320738"/>
                </a:lnTo>
                <a:lnTo>
                  <a:pt x="652919" y="367931"/>
                </a:lnTo>
                <a:lnTo>
                  <a:pt x="665137" y="414959"/>
                </a:lnTo>
                <a:lnTo>
                  <a:pt x="677989" y="461835"/>
                </a:lnTo>
                <a:lnTo>
                  <a:pt x="691464" y="508558"/>
                </a:lnTo>
                <a:lnTo>
                  <a:pt x="706399" y="558126"/>
                </a:lnTo>
                <a:lnTo>
                  <a:pt x="721487" y="607771"/>
                </a:lnTo>
                <a:lnTo>
                  <a:pt x="736269" y="657567"/>
                </a:lnTo>
                <a:lnTo>
                  <a:pt x="750290" y="707567"/>
                </a:lnTo>
                <a:lnTo>
                  <a:pt x="763104" y="757834"/>
                </a:lnTo>
                <a:lnTo>
                  <a:pt x="774242" y="808443"/>
                </a:lnTo>
                <a:lnTo>
                  <a:pt x="783259" y="859459"/>
                </a:lnTo>
                <a:lnTo>
                  <a:pt x="789698" y="910945"/>
                </a:lnTo>
                <a:lnTo>
                  <a:pt x="793026" y="962494"/>
                </a:lnTo>
                <a:lnTo>
                  <a:pt x="793026" y="744042"/>
                </a:lnTo>
                <a:lnTo>
                  <a:pt x="776592" y="680491"/>
                </a:lnTo>
                <a:lnTo>
                  <a:pt x="763447" y="634453"/>
                </a:lnTo>
                <a:lnTo>
                  <a:pt x="749808" y="588606"/>
                </a:lnTo>
                <a:lnTo>
                  <a:pt x="736015" y="542950"/>
                </a:lnTo>
                <a:lnTo>
                  <a:pt x="722299" y="496633"/>
                </a:lnTo>
                <a:lnTo>
                  <a:pt x="709091" y="450202"/>
                </a:lnTo>
                <a:lnTo>
                  <a:pt x="696429" y="403656"/>
                </a:lnTo>
                <a:lnTo>
                  <a:pt x="684326" y="356997"/>
                </a:lnTo>
                <a:lnTo>
                  <a:pt x="672795" y="310197"/>
                </a:lnTo>
                <a:lnTo>
                  <a:pt x="661847" y="263258"/>
                </a:lnTo>
                <a:lnTo>
                  <a:pt x="651510" y="216166"/>
                </a:lnTo>
                <a:lnTo>
                  <a:pt x="641832" y="169075"/>
                </a:lnTo>
                <a:lnTo>
                  <a:pt x="632739" y="121500"/>
                </a:lnTo>
                <a:lnTo>
                  <a:pt x="625868" y="82677"/>
                </a:lnTo>
                <a:lnTo>
                  <a:pt x="624332" y="73914"/>
                </a:lnTo>
                <a:lnTo>
                  <a:pt x="619480" y="65925"/>
                </a:lnTo>
                <a:lnTo>
                  <a:pt x="610641" y="62280"/>
                </a:lnTo>
                <a:lnTo>
                  <a:pt x="601141" y="63474"/>
                </a:lnTo>
                <a:lnTo>
                  <a:pt x="594372" y="69977"/>
                </a:lnTo>
                <a:lnTo>
                  <a:pt x="572604" y="113741"/>
                </a:lnTo>
                <a:lnTo>
                  <a:pt x="548144" y="156362"/>
                </a:lnTo>
                <a:lnTo>
                  <a:pt x="522300" y="198348"/>
                </a:lnTo>
                <a:lnTo>
                  <a:pt x="517944" y="205371"/>
                </a:lnTo>
                <a:lnTo>
                  <a:pt x="502043" y="177787"/>
                </a:lnTo>
                <a:lnTo>
                  <a:pt x="502043" y="231013"/>
                </a:lnTo>
                <a:lnTo>
                  <a:pt x="471525" y="282549"/>
                </a:lnTo>
                <a:lnTo>
                  <a:pt x="449173" y="325818"/>
                </a:lnTo>
                <a:lnTo>
                  <a:pt x="430542" y="370547"/>
                </a:lnTo>
                <a:lnTo>
                  <a:pt x="416915" y="417283"/>
                </a:lnTo>
                <a:lnTo>
                  <a:pt x="414502" y="433501"/>
                </a:lnTo>
                <a:lnTo>
                  <a:pt x="411327" y="429145"/>
                </a:lnTo>
                <a:lnTo>
                  <a:pt x="381660" y="389737"/>
                </a:lnTo>
                <a:lnTo>
                  <a:pt x="349186" y="347675"/>
                </a:lnTo>
                <a:lnTo>
                  <a:pt x="317588" y="304888"/>
                </a:lnTo>
                <a:lnTo>
                  <a:pt x="295236" y="268973"/>
                </a:lnTo>
                <a:lnTo>
                  <a:pt x="309511" y="219506"/>
                </a:lnTo>
                <a:lnTo>
                  <a:pt x="326224" y="169519"/>
                </a:lnTo>
                <a:lnTo>
                  <a:pt x="345033" y="120332"/>
                </a:lnTo>
                <a:lnTo>
                  <a:pt x="365963" y="71958"/>
                </a:lnTo>
                <a:lnTo>
                  <a:pt x="377761" y="47637"/>
                </a:lnTo>
                <a:lnTo>
                  <a:pt x="388886" y="62826"/>
                </a:lnTo>
                <a:lnTo>
                  <a:pt x="415950" y="101930"/>
                </a:lnTo>
                <a:lnTo>
                  <a:pt x="441934" y="141719"/>
                </a:lnTo>
                <a:lnTo>
                  <a:pt x="466852" y="182219"/>
                </a:lnTo>
                <a:lnTo>
                  <a:pt x="490689" y="223443"/>
                </a:lnTo>
                <a:lnTo>
                  <a:pt x="500888" y="231228"/>
                </a:lnTo>
                <a:lnTo>
                  <a:pt x="502043" y="231013"/>
                </a:lnTo>
                <a:lnTo>
                  <a:pt x="502043" y="177787"/>
                </a:lnTo>
                <a:lnTo>
                  <a:pt x="470217" y="125183"/>
                </a:lnTo>
                <a:lnTo>
                  <a:pt x="444246" y="85369"/>
                </a:lnTo>
                <a:lnTo>
                  <a:pt x="417182" y="46278"/>
                </a:lnTo>
                <a:lnTo>
                  <a:pt x="401129" y="24409"/>
                </a:lnTo>
                <a:lnTo>
                  <a:pt x="389026" y="7899"/>
                </a:lnTo>
                <a:lnTo>
                  <a:pt x="382587" y="2400"/>
                </a:lnTo>
                <a:lnTo>
                  <a:pt x="374637" y="0"/>
                </a:lnTo>
                <a:lnTo>
                  <a:pt x="366801" y="1549"/>
                </a:lnTo>
                <a:lnTo>
                  <a:pt x="336905" y="56934"/>
                </a:lnTo>
                <a:lnTo>
                  <a:pt x="315239" y="106832"/>
                </a:lnTo>
                <a:lnTo>
                  <a:pt x="295757" y="157568"/>
                </a:lnTo>
                <a:lnTo>
                  <a:pt x="278422" y="209143"/>
                </a:lnTo>
                <a:lnTo>
                  <a:pt x="273939" y="224612"/>
                </a:lnTo>
                <a:lnTo>
                  <a:pt x="271957" y="220141"/>
                </a:lnTo>
                <a:lnTo>
                  <a:pt x="268071" y="211391"/>
                </a:lnTo>
                <a:lnTo>
                  <a:pt x="262585" y="203708"/>
                </a:lnTo>
                <a:lnTo>
                  <a:pt x="254101" y="199821"/>
                </a:lnTo>
                <a:lnTo>
                  <a:pt x="245097" y="200761"/>
                </a:lnTo>
                <a:lnTo>
                  <a:pt x="215925" y="252704"/>
                </a:lnTo>
                <a:lnTo>
                  <a:pt x="194475" y="298513"/>
                </a:lnTo>
                <a:lnTo>
                  <a:pt x="173837" y="344932"/>
                </a:lnTo>
                <a:lnTo>
                  <a:pt x="154063" y="391934"/>
                </a:lnTo>
                <a:lnTo>
                  <a:pt x="135216" y="439458"/>
                </a:lnTo>
                <a:lnTo>
                  <a:pt x="117335" y="487489"/>
                </a:lnTo>
                <a:lnTo>
                  <a:pt x="100482" y="535952"/>
                </a:lnTo>
                <a:lnTo>
                  <a:pt x="84721" y="584809"/>
                </a:lnTo>
                <a:lnTo>
                  <a:pt x="70104" y="634022"/>
                </a:lnTo>
                <a:lnTo>
                  <a:pt x="56692" y="683539"/>
                </a:lnTo>
                <a:lnTo>
                  <a:pt x="44526" y="733323"/>
                </a:lnTo>
                <a:lnTo>
                  <a:pt x="33680" y="783323"/>
                </a:lnTo>
                <a:lnTo>
                  <a:pt x="24193" y="833488"/>
                </a:lnTo>
                <a:lnTo>
                  <a:pt x="16129" y="883780"/>
                </a:lnTo>
                <a:lnTo>
                  <a:pt x="9550" y="934161"/>
                </a:lnTo>
                <a:lnTo>
                  <a:pt x="4495" y="984567"/>
                </a:lnTo>
                <a:lnTo>
                  <a:pt x="1041" y="1034973"/>
                </a:lnTo>
                <a:lnTo>
                  <a:pt x="0" y="1082357"/>
                </a:lnTo>
                <a:lnTo>
                  <a:pt x="2133" y="1130046"/>
                </a:lnTo>
                <a:lnTo>
                  <a:pt x="7848" y="1177493"/>
                </a:lnTo>
                <a:lnTo>
                  <a:pt x="17576" y="1224089"/>
                </a:lnTo>
                <a:lnTo>
                  <a:pt x="31737" y="1269288"/>
                </a:lnTo>
                <a:lnTo>
                  <a:pt x="50761" y="1312494"/>
                </a:lnTo>
                <a:lnTo>
                  <a:pt x="75082" y="1353146"/>
                </a:lnTo>
                <a:lnTo>
                  <a:pt x="105117" y="1390650"/>
                </a:lnTo>
                <a:lnTo>
                  <a:pt x="143929" y="1426324"/>
                </a:lnTo>
                <a:lnTo>
                  <a:pt x="187109" y="1455293"/>
                </a:lnTo>
                <a:lnTo>
                  <a:pt x="233730" y="1478483"/>
                </a:lnTo>
                <a:lnTo>
                  <a:pt x="282841" y="1496834"/>
                </a:lnTo>
                <a:lnTo>
                  <a:pt x="333540" y="1511261"/>
                </a:lnTo>
                <a:lnTo>
                  <a:pt x="384898" y="1522691"/>
                </a:lnTo>
                <a:lnTo>
                  <a:pt x="435978" y="1532064"/>
                </a:lnTo>
                <a:lnTo>
                  <a:pt x="449008" y="1529143"/>
                </a:lnTo>
                <a:lnTo>
                  <a:pt x="455320" y="1519885"/>
                </a:lnTo>
                <a:lnTo>
                  <a:pt x="455930" y="1518996"/>
                </a:lnTo>
                <a:lnTo>
                  <a:pt x="455345" y="1511477"/>
                </a:lnTo>
                <a:lnTo>
                  <a:pt x="466432" y="1506893"/>
                </a:lnTo>
                <a:lnTo>
                  <a:pt x="501789" y="1494840"/>
                </a:lnTo>
                <a:lnTo>
                  <a:pt x="539877" y="1477289"/>
                </a:lnTo>
                <a:lnTo>
                  <a:pt x="574827" y="1453997"/>
                </a:lnTo>
                <a:lnTo>
                  <a:pt x="578269" y="1450517"/>
                </a:lnTo>
                <a:lnTo>
                  <a:pt x="595655" y="1440256"/>
                </a:lnTo>
                <a:lnTo>
                  <a:pt x="634479" y="1413408"/>
                </a:lnTo>
                <a:lnTo>
                  <a:pt x="670826" y="1383385"/>
                </a:lnTo>
                <a:lnTo>
                  <a:pt x="704240" y="1349781"/>
                </a:lnTo>
                <a:lnTo>
                  <a:pt x="734237" y="1312202"/>
                </a:lnTo>
                <a:lnTo>
                  <a:pt x="761885" y="1267536"/>
                </a:lnTo>
                <a:lnTo>
                  <a:pt x="784123" y="1220089"/>
                </a:lnTo>
                <a:lnTo>
                  <a:pt x="801293" y="1170482"/>
                </a:lnTo>
                <a:lnTo>
                  <a:pt x="813701" y="1119314"/>
                </a:lnTo>
                <a:lnTo>
                  <a:pt x="821702" y="1067193"/>
                </a:lnTo>
                <a:lnTo>
                  <a:pt x="825601" y="1014768"/>
                </a:lnTo>
                <a:lnTo>
                  <a:pt x="825741" y="962672"/>
                </a:lnTo>
                <a:close/>
              </a:path>
            </a:pathLst>
          </a:custGeom>
          <a:solidFill>
            <a:srgbClr val="FFFFFF">
              <a:alpha val="7175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6840683" y="9710775"/>
            <a:ext cx="716915" cy="576580"/>
          </a:xfrm>
          <a:custGeom>
            <a:avLst/>
            <a:gdLst/>
            <a:ahLst/>
            <a:cxnLst/>
            <a:rect l="l" t="t" r="r" b="b"/>
            <a:pathLst>
              <a:path w="716915" h="576579">
                <a:moveTo>
                  <a:pt x="295249" y="149618"/>
                </a:moveTo>
                <a:lnTo>
                  <a:pt x="293154" y="133654"/>
                </a:lnTo>
                <a:lnTo>
                  <a:pt x="280936" y="125171"/>
                </a:lnTo>
                <a:lnTo>
                  <a:pt x="266014" y="126187"/>
                </a:lnTo>
                <a:lnTo>
                  <a:pt x="242798" y="187045"/>
                </a:lnTo>
                <a:lnTo>
                  <a:pt x="231330" y="235648"/>
                </a:lnTo>
                <a:lnTo>
                  <a:pt x="221399" y="284505"/>
                </a:lnTo>
                <a:lnTo>
                  <a:pt x="212979" y="333590"/>
                </a:lnTo>
                <a:lnTo>
                  <a:pt x="206095" y="382866"/>
                </a:lnTo>
                <a:lnTo>
                  <a:pt x="200748" y="432333"/>
                </a:lnTo>
                <a:lnTo>
                  <a:pt x="196938" y="481952"/>
                </a:lnTo>
                <a:lnTo>
                  <a:pt x="194678" y="531698"/>
                </a:lnTo>
                <a:lnTo>
                  <a:pt x="194030" y="576237"/>
                </a:lnTo>
                <a:lnTo>
                  <a:pt x="235089" y="576237"/>
                </a:lnTo>
                <a:lnTo>
                  <a:pt x="235661" y="534644"/>
                </a:lnTo>
                <a:lnTo>
                  <a:pt x="237845" y="485914"/>
                </a:lnTo>
                <a:lnTo>
                  <a:pt x="241541" y="437324"/>
                </a:lnTo>
                <a:lnTo>
                  <a:pt x="246722" y="388886"/>
                </a:lnTo>
                <a:lnTo>
                  <a:pt x="253428" y="340626"/>
                </a:lnTo>
                <a:lnTo>
                  <a:pt x="261620" y="292557"/>
                </a:lnTo>
                <a:lnTo>
                  <a:pt x="271322" y="244690"/>
                </a:lnTo>
                <a:lnTo>
                  <a:pt x="282536" y="197040"/>
                </a:lnTo>
                <a:lnTo>
                  <a:pt x="295249" y="149618"/>
                </a:lnTo>
                <a:close/>
              </a:path>
              <a:path w="716915" h="576579">
                <a:moveTo>
                  <a:pt x="716432" y="350494"/>
                </a:moveTo>
                <a:lnTo>
                  <a:pt x="715238" y="300469"/>
                </a:lnTo>
                <a:lnTo>
                  <a:pt x="711441" y="250710"/>
                </a:lnTo>
                <a:lnTo>
                  <a:pt x="704062" y="201599"/>
                </a:lnTo>
                <a:lnTo>
                  <a:pt x="692111" y="153479"/>
                </a:lnTo>
                <a:lnTo>
                  <a:pt x="674598" y="106718"/>
                </a:lnTo>
                <a:lnTo>
                  <a:pt x="649859" y="66509"/>
                </a:lnTo>
                <a:lnTo>
                  <a:pt x="648690" y="64604"/>
                </a:lnTo>
                <a:lnTo>
                  <a:pt x="617321" y="38963"/>
                </a:lnTo>
                <a:lnTo>
                  <a:pt x="581507" y="27952"/>
                </a:lnTo>
                <a:lnTo>
                  <a:pt x="542264" y="29718"/>
                </a:lnTo>
                <a:lnTo>
                  <a:pt x="500621" y="42418"/>
                </a:lnTo>
                <a:lnTo>
                  <a:pt x="474751" y="55499"/>
                </a:lnTo>
                <a:lnTo>
                  <a:pt x="465378" y="40335"/>
                </a:lnTo>
                <a:lnTo>
                  <a:pt x="464731" y="39789"/>
                </a:lnTo>
                <a:lnTo>
                  <a:pt x="435140" y="15290"/>
                </a:lnTo>
                <a:lnTo>
                  <a:pt x="400024" y="1689"/>
                </a:lnTo>
                <a:lnTo>
                  <a:pt x="363181" y="0"/>
                </a:lnTo>
                <a:lnTo>
                  <a:pt x="327723" y="10642"/>
                </a:lnTo>
                <a:lnTo>
                  <a:pt x="296760" y="34099"/>
                </a:lnTo>
                <a:lnTo>
                  <a:pt x="293712" y="38887"/>
                </a:lnTo>
                <a:lnTo>
                  <a:pt x="265277" y="22504"/>
                </a:lnTo>
                <a:lnTo>
                  <a:pt x="219570" y="16078"/>
                </a:lnTo>
                <a:lnTo>
                  <a:pt x="170383" y="20281"/>
                </a:lnTo>
                <a:lnTo>
                  <a:pt x="125768" y="32461"/>
                </a:lnTo>
                <a:lnTo>
                  <a:pt x="61595" y="85852"/>
                </a:lnTo>
                <a:lnTo>
                  <a:pt x="38671" y="128841"/>
                </a:lnTo>
                <a:lnTo>
                  <a:pt x="23329" y="176822"/>
                </a:lnTo>
                <a:lnTo>
                  <a:pt x="13855" y="227698"/>
                </a:lnTo>
                <a:lnTo>
                  <a:pt x="8496" y="279336"/>
                </a:lnTo>
                <a:lnTo>
                  <a:pt x="5524" y="329628"/>
                </a:lnTo>
                <a:lnTo>
                  <a:pt x="3213" y="376466"/>
                </a:lnTo>
                <a:lnTo>
                  <a:pt x="1003" y="422224"/>
                </a:lnTo>
                <a:lnTo>
                  <a:pt x="0" y="469430"/>
                </a:lnTo>
                <a:lnTo>
                  <a:pt x="914" y="517398"/>
                </a:lnTo>
                <a:lnTo>
                  <a:pt x="4483" y="565429"/>
                </a:lnTo>
                <a:lnTo>
                  <a:pt x="6070" y="576237"/>
                </a:lnTo>
                <a:lnTo>
                  <a:pt x="48958" y="576237"/>
                </a:lnTo>
                <a:lnTo>
                  <a:pt x="47015" y="564502"/>
                </a:lnTo>
                <a:lnTo>
                  <a:pt x="42672" y="514629"/>
                </a:lnTo>
                <a:lnTo>
                  <a:pt x="41351" y="464527"/>
                </a:lnTo>
                <a:lnTo>
                  <a:pt x="42303" y="414540"/>
                </a:lnTo>
                <a:lnTo>
                  <a:pt x="44030" y="367334"/>
                </a:lnTo>
                <a:lnTo>
                  <a:pt x="46482" y="319493"/>
                </a:lnTo>
                <a:lnTo>
                  <a:pt x="50596" y="271627"/>
                </a:lnTo>
                <a:lnTo>
                  <a:pt x="57302" y="224358"/>
                </a:lnTo>
                <a:lnTo>
                  <a:pt x="67564" y="178308"/>
                </a:lnTo>
                <a:lnTo>
                  <a:pt x="89712" y="119583"/>
                </a:lnTo>
                <a:lnTo>
                  <a:pt x="130886" y="73329"/>
                </a:lnTo>
                <a:lnTo>
                  <a:pt x="180060" y="58623"/>
                </a:lnTo>
                <a:lnTo>
                  <a:pt x="197396" y="57975"/>
                </a:lnTo>
                <a:lnTo>
                  <a:pt x="213207" y="58547"/>
                </a:lnTo>
                <a:lnTo>
                  <a:pt x="238531" y="61163"/>
                </a:lnTo>
                <a:lnTo>
                  <a:pt x="262166" y="67132"/>
                </a:lnTo>
                <a:lnTo>
                  <a:pt x="272910" y="77774"/>
                </a:lnTo>
                <a:lnTo>
                  <a:pt x="273291" y="78574"/>
                </a:lnTo>
                <a:lnTo>
                  <a:pt x="273151" y="87541"/>
                </a:lnTo>
                <a:lnTo>
                  <a:pt x="283349" y="99187"/>
                </a:lnTo>
                <a:lnTo>
                  <a:pt x="297408" y="101803"/>
                </a:lnTo>
                <a:lnTo>
                  <a:pt x="302082" y="97536"/>
                </a:lnTo>
                <a:lnTo>
                  <a:pt x="307047" y="93002"/>
                </a:lnTo>
                <a:lnTo>
                  <a:pt x="308140" y="92608"/>
                </a:lnTo>
                <a:lnTo>
                  <a:pt x="308508" y="91655"/>
                </a:lnTo>
                <a:lnTo>
                  <a:pt x="308698" y="91490"/>
                </a:lnTo>
                <a:lnTo>
                  <a:pt x="337654" y="54660"/>
                </a:lnTo>
                <a:lnTo>
                  <a:pt x="377532" y="39789"/>
                </a:lnTo>
                <a:lnTo>
                  <a:pt x="417880" y="49707"/>
                </a:lnTo>
                <a:lnTo>
                  <a:pt x="448183" y="87299"/>
                </a:lnTo>
                <a:lnTo>
                  <a:pt x="453199" y="95288"/>
                </a:lnTo>
                <a:lnTo>
                  <a:pt x="460362" y="100672"/>
                </a:lnTo>
                <a:lnTo>
                  <a:pt x="468960" y="102412"/>
                </a:lnTo>
                <a:lnTo>
                  <a:pt x="478256" y="99479"/>
                </a:lnTo>
                <a:lnTo>
                  <a:pt x="514743" y="79743"/>
                </a:lnTo>
                <a:lnTo>
                  <a:pt x="524789" y="76377"/>
                </a:lnTo>
                <a:lnTo>
                  <a:pt x="554228" y="66509"/>
                </a:lnTo>
                <a:lnTo>
                  <a:pt x="592277" y="69316"/>
                </a:lnTo>
                <a:lnTo>
                  <a:pt x="624471" y="97701"/>
                </a:lnTo>
                <a:lnTo>
                  <a:pt x="647763" y="147751"/>
                </a:lnTo>
                <a:lnTo>
                  <a:pt x="662292" y="201028"/>
                </a:lnTo>
                <a:lnTo>
                  <a:pt x="670407" y="250240"/>
                </a:lnTo>
                <a:lnTo>
                  <a:pt x="674484" y="300012"/>
                </a:lnTo>
                <a:lnTo>
                  <a:pt x="675665" y="350075"/>
                </a:lnTo>
                <a:lnTo>
                  <a:pt x="675119" y="400151"/>
                </a:lnTo>
                <a:lnTo>
                  <a:pt x="673963" y="449961"/>
                </a:lnTo>
                <a:lnTo>
                  <a:pt x="673684" y="557644"/>
                </a:lnTo>
                <a:lnTo>
                  <a:pt x="672744" y="576237"/>
                </a:lnTo>
                <a:lnTo>
                  <a:pt x="713714" y="576237"/>
                </a:lnTo>
                <a:lnTo>
                  <a:pt x="714667" y="549935"/>
                </a:lnTo>
                <a:lnTo>
                  <a:pt x="714730" y="498411"/>
                </a:lnTo>
                <a:lnTo>
                  <a:pt x="714959" y="449961"/>
                </a:lnTo>
                <a:lnTo>
                  <a:pt x="716013" y="400443"/>
                </a:lnTo>
                <a:lnTo>
                  <a:pt x="716432" y="350494"/>
                </a:lnTo>
                <a:close/>
              </a:path>
            </a:pathLst>
          </a:custGeom>
          <a:solidFill>
            <a:srgbClr val="FFFFFF">
              <a:alpha val="7175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7" name="object 47" descr=""/>
          <p:cNvGrpSpPr/>
          <p:nvPr/>
        </p:nvGrpSpPr>
        <p:grpSpPr>
          <a:xfrm>
            <a:off x="15273587" y="10075888"/>
            <a:ext cx="628015" cy="211454"/>
            <a:chOff x="15273587" y="10075888"/>
            <a:chExt cx="628015" cy="211454"/>
          </a:xfrm>
        </p:grpSpPr>
        <p:sp>
          <p:nvSpPr>
            <p:cNvPr id="48" name="object 48" descr=""/>
            <p:cNvSpPr/>
            <p:nvPr/>
          </p:nvSpPr>
          <p:spPr>
            <a:xfrm>
              <a:off x="15273587" y="10245310"/>
              <a:ext cx="628015" cy="41910"/>
            </a:xfrm>
            <a:custGeom>
              <a:avLst/>
              <a:gdLst/>
              <a:ahLst/>
              <a:cxnLst/>
              <a:rect l="l" t="t" r="r" b="b"/>
              <a:pathLst>
                <a:path w="628015" h="41909">
                  <a:moveTo>
                    <a:pt x="118569" y="41689"/>
                  </a:moveTo>
                  <a:lnTo>
                    <a:pt x="0" y="41689"/>
                  </a:lnTo>
                  <a:lnTo>
                    <a:pt x="25998" y="27380"/>
                  </a:lnTo>
                  <a:lnTo>
                    <a:pt x="68601" y="12928"/>
                  </a:lnTo>
                  <a:lnTo>
                    <a:pt x="113602" y="3466"/>
                  </a:lnTo>
                  <a:lnTo>
                    <a:pt x="159293" y="0"/>
                  </a:lnTo>
                  <a:lnTo>
                    <a:pt x="203966" y="3532"/>
                  </a:lnTo>
                  <a:lnTo>
                    <a:pt x="245915" y="15067"/>
                  </a:lnTo>
                  <a:lnTo>
                    <a:pt x="283432" y="35610"/>
                  </a:lnTo>
                  <a:lnTo>
                    <a:pt x="286561" y="38657"/>
                  </a:lnTo>
                  <a:lnTo>
                    <a:pt x="167077" y="38657"/>
                  </a:lnTo>
                  <a:lnTo>
                    <a:pt x="123169" y="40716"/>
                  </a:lnTo>
                  <a:lnTo>
                    <a:pt x="118569" y="41689"/>
                  </a:lnTo>
                  <a:close/>
                </a:path>
                <a:path w="628015" h="41909">
                  <a:moveTo>
                    <a:pt x="289675" y="41689"/>
                  </a:moveTo>
                  <a:lnTo>
                    <a:pt x="188551" y="41689"/>
                  </a:lnTo>
                  <a:lnTo>
                    <a:pt x="167077" y="38657"/>
                  </a:lnTo>
                  <a:lnTo>
                    <a:pt x="286561" y="38657"/>
                  </a:lnTo>
                  <a:lnTo>
                    <a:pt x="289675" y="41689"/>
                  </a:lnTo>
                  <a:close/>
                </a:path>
                <a:path w="628015" h="41909">
                  <a:moveTo>
                    <a:pt x="628012" y="41689"/>
                  </a:moveTo>
                  <a:lnTo>
                    <a:pt x="372230" y="41689"/>
                  </a:lnTo>
                  <a:lnTo>
                    <a:pt x="374472" y="40271"/>
                  </a:lnTo>
                  <a:lnTo>
                    <a:pt x="415674" y="21685"/>
                  </a:lnTo>
                  <a:lnTo>
                    <a:pt x="458671" y="9688"/>
                  </a:lnTo>
                  <a:lnTo>
                    <a:pt x="502602" y="5075"/>
                  </a:lnTo>
                  <a:lnTo>
                    <a:pt x="546606" y="8643"/>
                  </a:lnTo>
                  <a:lnTo>
                    <a:pt x="589822" y="21186"/>
                  </a:lnTo>
                  <a:lnTo>
                    <a:pt x="628012" y="41689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12451" y="10075888"/>
              <a:ext cx="132960" cy="211112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0" y="-266"/>
            <a:ext cx="17756505" cy="10287635"/>
            <a:chOff x="0" y="-266"/>
            <a:chExt cx="17756505" cy="10287635"/>
          </a:xfrm>
        </p:grpSpPr>
        <p:pic>
          <p:nvPicPr>
            <p:cNvPr id="51" name="object 5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934560" y="5055479"/>
              <a:ext cx="838321" cy="90399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5456" y="-266"/>
              <a:ext cx="16884838" cy="10287266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121312" y="5095083"/>
              <a:ext cx="860497" cy="889933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13961022" y="6464706"/>
              <a:ext cx="953135" cy="814069"/>
            </a:xfrm>
            <a:custGeom>
              <a:avLst/>
              <a:gdLst/>
              <a:ahLst/>
              <a:cxnLst/>
              <a:rect l="l" t="t" r="r" b="b"/>
              <a:pathLst>
                <a:path w="953134" h="814070">
                  <a:moveTo>
                    <a:pt x="423875" y="93764"/>
                  </a:moveTo>
                  <a:lnTo>
                    <a:pt x="420192" y="80924"/>
                  </a:lnTo>
                  <a:lnTo>
                    <a:pt x="397243" y="62522"/>
                  </a:lnTo>
                  <a:lnTo>
                    <a:pt x="370078" y="55029"/>
                  </a:lnTo>
                  <a:lnTo>
                    <a:pt x="340931" y="55143"/>
                  </a:lnTo>
                  <a:lnTo>
                    <a:pt x="312064" y="59601"/>
                  </a:lnTo>
                  <a:lnTo>
                    <a:pt x="301790" y="66814"/>
                  </a:lnTo>
                  <a:lnTo>
                    <a:pt x="300901" y="78447"/>
                  </a:lnTo>
                  <a:lnTo>
                    <a:pt x="307759" y="88544"/>
                  </a:lnTo>
                  <a:lnTo>
                    <a:pt x="320687" y="91198"/>
                  </a:lnTo>
                  <a:lnTo>
                    <a:pt x="341122" y="87680"/>
                  </a:lnTo>
                  <a:lnTo>
                    <a:pt x="361632" y="86779"/>
                  </a:lnTo>
                  <a:lnTo>
                    <a:pt x="380746" y="91325"/>
                  </a:lnTo>
                  <a:lnTo>
                    <a:pt x="396963" y="104152"/>
                  </a:lnTo>
                  <a:lnTo>
                    <a:pt x="407987" y="109728"/>
                  </a:lnTo>
                  <a:lnTo>
                    <a:pt x="418388" y="104813"/>
                  </a:lnTo>
                  <a:lnTo>
                    <a:pt x="423875" y="93764"/>
                  </a:lnTo>
                  <a:close/>
                </a:path>
                <a:path w="953134" h="814070">
                  <a:moveTo>
                    <a:pt x="641426" y="157416"/>
                  </a:moveTo>
                  <a:lnTo>
                    <a:pt x="640892" y="150990"/>
                  </a:lnTo>
                  <a:lnTo>
                    <a:pt x="637857" y="145338"/>
                  </a:lnTo>
                  <a:lnTo>
                    <a:pt x="633095" y="141135"/>
                  </a:lnTo>
                  <a:lnTo>
                    <a:pt x="627189" y="139014"/>
                  </a:lnTo>
                  <a:lnTo>
                    <a:pt x="620725" y="139573"/>
                  </a:lnTo>
                  <a:lnTo>
                    <a:pt x="612851" y="141973"/>
                  </a:lnTo>
                  <a:lnTo>
                    <a:pt x="604977" y="144513"/>
                  </a:lnTo>
                  <a:lnTo>
                    <a:pt x="597115" y="146926"/>
                  </a:lnTo>
                  <a:lnTo>
                    <a:pt x="591451" y="149936"/>
                  </a:lnTo>
                  <a:lnTo>
                    <a:pt x="587260" y="154736"/>
                  </a:lnTo>
                  <a:lnTo>
                    <a:pt x="585139" y="160680"/>
                  </a:lnTo>
                  <a:lnTo>
                    <a:pt x="585685" y="167119"/>
                  </a:lnTo>
                  <a:lnTo>
                    <a:pt x="588721" y="172694"/>
                  </a:lnTo>
                  <a:lnTo>
                    <a:pt x="593432" y="176872"/>
                  </a:lnTo>
                  <a:lnTo>
                    <a:pt x="599287" y="179019"/>
                  </a:lnTo>
                  <a:lnTo>
                    <a:pt x="605739" y="178536"/>
                  </a:lnTo>
                  <a:lnTo>
                    <a:pt x="613613" y="175996"/>
                  </a:lnTo>
                  <a:lnTo>
                    <a:pt x="629348" y="171170"/>
                  </a:lnTo>
                  <a:lnTo>
                    <a:pt x="635025" y="168109"/>
                  </a:lnTo>
                  <a:lnTo>
                    <a:pt x="639267" y="163322"/>
                  </a:lnTo>
                  <a:lnTo>
                    <a:pt x="641426" y="157416"/>
                  </a:lnTo>
                  <a:close/>
                </a:path>
                <a:path w="953134" h="814070">
                  <a:moveTo>
                    <a:pt x="754722" y="269290"/>
                  </a:moveTo>
                  <a:lnTo>
                    <a:pt x="753986" y="250088"/>
                  </a:lnTo>
                  <a:lnTo>
                    <a:pt x="750303" y="212432"/>
                  </a:lnTo>
                  <a:lnTo>
                    <a:pt x="744524" y="200634"/>
                  </a:lnTo>
                  <a:lnTo>
                    <a:pt x="733018" y="196672"/>
                  </a:lnTo>
                  <a:lnTo>
                    <a:pt x="721982" y="200596"/>
                  </a:lnTo>
                  <a:lnTo>
                    <a:pt x="717562" y="212432"/>
                  </a:lnTo>
                  <a:lnTo>
                    <a:pt x="721156" y="248373"/>
                  </a:lnTo>
                  <a:lnTo>
                    <a:pt x="721614" y="266674"/>
                  </a:lnTo>
                  <a:lnTo>
                    <a:pt x="718947" y="283641"/>
                  </a:lnTo>
                  <a:lnTo>
                    <a:pt x="713308" y="298945"/>
                  </a:lnTo>
                  <a:lnTo>
                    <a:pt x="699198" y="329133"/>
                  </a:lnTo>
                  <a:lnTo>
                    <a:pt x="693191" y="344576"/>
                  </a:lnTo>
                  <a:lnTo>
                    <a:pt x="694486" y="357187"/>
                  </a:lnTo>
                  <a:lnTo>
                    <a:pt x="704138" y="363880"/>
                  </a:lnTo>
                  <a:lnTo>
                    <a:pt x="716216" y="363080"/>
                  </a:lnTo>
                  <a:lnTo>
                    <a:pt x="724789" y="353212"/>
                  </a:lnTo>
                  <a:lnTo>
                    <a:pt x="731507" y="336689"/>
                  </a:lnTo>
                  <a:lnTo>
                    <a:pt x="739609" y="320421"/>
                  </a:lnTo>
                  <a:lnTo>
                    <a:pt x="747280" y="304114"/>
                  </a:lnTo>
                  <a:lnTo>
                    <a:pt x="752716" y="287451"/>
                  </a:lnTo>
                  <a:lnTo>
                    <a:pt x="754722" y="269290"/>
                  </a:lnTo>
                  <a:close/>
                </a:path>
                <a:path w="953134" h="814070">
                  <a:moveTo>
                    <a:pt x="880681" y="314020"/>
                  </a:moveTo>
                  <a:lnTo>
                    <a:pt x="877976" y="302044"/>
                  </a:lnTo>
                  <a:lnTo>
                    <a:pt x="871181" y="290868"/>
                  </a:lnTo>
                  <a:lnTo>
                    <a:pt x="867092" y="279069"/>
                  </a:lnTo>
                  <a:lnTo>
                    <a:pt x="865911" y="266700"/>
                  </a:lnTo>
                  <a:lnTo>
                    <a:pt x="867829" y="253809"/>
                  </a:lnTo>
                  <a:lnTo>
                    <a:pt x="865974" y="240969"/>
                  </a:lnTo>
                  <a:lnTo>
                    <a:pt x="856170" y="234149"/>
                  </a:lnTo>
                  <a:lnTo>
                    <a:pt x="844283" y="234975"/>
                  </a:lnTo>
                  <a:lnTo>
                    <a:pt x="836218" y="245059"/>
                  </a:lnTo>
                  <a:lnTo>
                    <a:pt x="833272" y="264236"/>
                  </a:lnTo>
                  <a:lnTo>
                    <a:pt x="834542" y="283375"/>
                  </a:lnTo>
                  <a:lnTo>
                    <a:pt x="840041" y="301726"/>
                  </a:lnTo>
                  <a:lnTo>
                    <a:pt x="849807" y="318554"/>
                  </a:lnTo>
                  <a:lnTo>
                    <a:pt x="861237" y="325297"/>
                  </a:lnTo>
                  <a:lnTo>
                    <a:pt x="873315" y="322770"/>
                  </a:lnTo>
                  <a:lnTo>
                    <a:pt x="880681" y="314020"/>
                  </a:lnTo>
                  <a:close/>
                </a:path>
                <a:path w="953134" h="814070">
                  <a:moveTo>
                    <a:pt x="952868" y="510273"/>
                  </a:moveTo>
                  <a:lnTo>
                    <a:pt x="947762" y="473329"/>
                  </a:lnTo>
                  <a:lnTo>
                    <a:pt x="923544" y="398780"/>
                  </a:lnTo>
                  <a:lnTo>
                    <a:pt x="917663" y="368223"/>
                  </a:lnTo>
                  <a:lnTo>
                    <a:pt x="916432" y="337502"/>
                  </a:lnTo>
                  <a:lnTo>
                    <a:pt x="919581" y="306920"/>
                  </a:lnTo>
                  <a:lnTo>
                    <a:pt x="926846" y="276783"/>
                  </a:lnTo>
                  <a:lnTo>
                    <a:pt x="936459" y="245757"/>
                  </a:lnTo>
                  <a:lnTo>
                    <a:pt x="939330" y="230022"/>
                  </a:lnTo>
                  <a:lnTo>
                    <a:pt x="930071" y="181330"/>
                  </a:lnTo>
                  <a:lnTo>
                    <a:pt x="885291" y="132143"/>
                  </a:lnTo>
                  <a:lnTo>
                    <a:pt x="838314" y="107289"/>
                  </a:lnTo>
                  <a:lnTo>
                    <a:pt x="801649" y="92557"/>
                  </a:lnTo>
                  <a:lnTo>
                    <a:pt x="783551" y="84607"/>
                  </a:lnTo>
                  <a:lnTo>
                    <a:pt x="742467" y="63588"/>
                  </a:lnTo>
                  <a:lnTo>
                    <a:pt x="721588" y="54000"/>
                  </a:lnTo>
                  <a:lnTo>
                    <a:pt x="699655" y="46774"/>
                  </a:lnTo>
                  <a:lnTo>
                    <a:pt x="658571" y="40652"/>
                  </a:lnTo>
                  <a:lnTo>
                    <a:pt x="615454" y="41313"/>
                  </a:lnTo>
                  <a:lnTo>
                    <a:pt x="572617" y="47599"/>
                  </a:lnTo>
                  <a:lnTo>
                    <a:pt x="534771" y="57696"/>
                  </a:lnTo>
                  <a:lnTo>
                    <a:pt x="533146" y="56426"/>
                  </a:lnTo>
                  <a:lnTo>
                    <a:pt x="504812" y="45872"/>
                  </a:lnTo>
                  <a:lnTo>
                    <a:pt x="452005" y="16776"/>
                  </a:lnTo>
                  <a:lnTo>
                    <a:pt x="424256" y="5016"/>
                  </a:lnTo>
                  <a:lnTo>
                    <a:pt x="394919" y="0"/>
                  </a:lnTo>
                  <a:lnTo>
                    <a:pt x="366014" y="1905"/>
                  </a:lnTo>
                  <a:lnTo>
                    <a:pt x="337312" y="8191"/>
                  </a:lnTo>
                  <a:lnTo>
                    <a:pt x="308635" y="16306"/>
                  </a:lnTo>
                  <a:lnTo>
                    <a:pt x="251396" y="29845"/>
                  </a:lnTo>
                  <a:lnTo>
                    <a:pt x="222821" y="40386"/>
                  </a:lnTo>
                  <a:lnTo>
                    <a:pt x="200621" y="56807"/>
                  </a:lnTo>
                  <a:lnTo>
                    <a:pt x="193598" y="67716"/>
                  </a:lnTo>
                  <a:lnTo>
                    <a:pt x="183629" y="91821"/>
                  </a:lnTo>
                  <a:lnTo>
                    <a:pt x="176898" y="102882"/>
                  </a:lnTo>
                  <a:lnTo>
                    <a:pt x="166636" y="112801"/>
                  </a:lnTo>
                  <a:lnTo>
                    <a:pt x="154533" y="121056"/>
                  </a:lnTo>
                  <a:lnTo>
                    <a:pt x="129425" y="135890"/>
                  </a:lnTo>
                  <a:lnTo>
                    <a:pt x="111988" y="148894"/>
                  </a:lnTo>
                  <a:lnTo>
                    <a:pt x="86144" y="180479"/>
                  </a:lnTo>
                  <a:lnTo>
                    <a:pt x="73571" y="216954"/>
                  </a:lnTo>
                  <a:lnTo>
                    <a:pt x="66497" y="249770"/>
                  </a:lnTo>
                  <a:lnTo>
                    <a:pt x="61150" y="265747"/>
                  </a:lnTo>
                  <a:lnTo>
                    <a:pt x="54737" y="278790"/>
                  </a:lnTo>
                  <a:lnTo>
                    <a:pt x="47117" y="291007"/>
                  </a:lnTo>
                  <a:lnTo>
                    <a:pt x="30429" y="314744"/>
                  </a:lnTo>
                  <a:lnTo>
                    <a:pt x="9093" y="356882"/>
                  </a:lnTo>
                  <a:lnTo>
                    <a:pt x="0" y="400672"/>
                  </a:lnTo>
                  <a:lnTo>
                    <a:pt x="1231" y="445325"/>
                  </a:lnTo>
                  <a:lnTo>
                    <a:pt x="10871" y="490067"/>
                  </a:lnTo>
                  <a:lnTo>
                    <a:pt x="27000" y="534098"/>
                  </a:lnTo>
                  <a:lnTo>
                    <a:pt x="36042" y="542353"/>
                  </a:lnTo>
                  <a:lnTo>
                    <a:pt x="47282" y="540270"/>
                  </a:lnTo>
                  <a:lnTo>
                    <a:pt x="55422" y="530974"/>
                  </a:lnTo>
                  <a:lnTo>
                    <a:pt x="55181" y="517588"/>
                  </a:lnTo>
                  <a:lnTo>
                    <a:pt x="43065" y="485838"/>
                  </a:lnTo>
                  <a:lnTo>
                    <a:pt x="34328" y="452716"/>
                  </a:lnTo>
                  <a:lnTo>
                    <a:pt x="30695" y="418896"/>
                  </a:lnTo>
                  <a:lnTo>
                    <a:pt x="33858" y="385064"/>
                  </a:lnTo>
                  <a:lnTo>
                    <a:pt x="41567" y="361772"/>
                  </a:lnTo>
                  <a:lnTo>
                    <a:pt x="52895" y="341350"/>
                  </a:lnTo>
                  <a:lnTo>
                    <a:pt x="79552" y="301917"/>
                  </a:lnTo>
                  <a:lnTo>
                    <a:pt x="89763" y="280974"/>
                  </a:lnTo>
                  <a:lnTo>
                    <a:pt x="96380" y="259588"/>
                  </a:lnTo>
                  <a:lnTo>
                    <a:pt x="107594" y="215353"/>
                  </a:lnTo>
                  <a:lnTo>
                    <a:pt x="118503" y="191998"/>
                  </a:lnTo>
                  <a:lnTo>
                    <a:pt x="133578" y="175044"/>
                  </a:lnTo>
                  <a:lnTo>
                    <a:pt x="152031" y="161328"/>
                  </a:lnTo>
                  <a:lnTo>
                    <a:pt x="173088" y="147688"/>
                  </a:lnTo>
                  <a:lnTo>
                    <a:pt x="185127" y="138557"/>
                  </a:lnTo>
                  <a:lnTo>
                    <a:pt x="195427" y="128727"/>
                  </a:lnTo>
                  <a:lnTo>
                    <a:pt x="204673" y="117970"/>
                  </a:lnTo>
                  <a:lnTo>
                    <a:pt x="213575" y="106057"/>
                  </a:lnTo>
                  <a:lnTo>
                    <a:pt x="219024" y="92087"/>
                  </a:lnTo>
                  <a:lnTo>
                    <a:pt x="228168" y="81140"/>
                  </a:lnTo>
                  <a:lnTo>
                    <a:pt x="238633" y="72669"/>
                  </a:lnTo>
                  <a:lnTo>
                    <a:pt x="250444" y="66675"/>
                  </a:lnTo>
                  <a:lnTo>
                    <a:pt x="263575" y="63144"/>
                  </a:lnTo>
                  <a:lnTo>
                    <a:pt x="278549" y="58000"/>
                  </a:lnTo>
                  <a:lnTo>
                    <a:pt x="325132" y="45631"/>
                  </a:lnTo>
                  <a:lnTo>
                    <a:pt x="356158" y="37998"/>
                  </a:lnTo>
                  <a:lnTo>
                    <a:pt x="385229" y="34874"/>
                  </a:lnTo>
                  <a:lnTo>
                    <a:pt x="414007" y="38277"/>
                  </a:lnTo>
                  <a:lnTo>
                    <a:pt x="444182" y="50203"/>
                  </a:lnTo>
                  <a:lnTo>
                    <a:pt x="483247" y="71640"/>
                  </a:lnTo>
                  <a:lnTo>
                    <a:pt x="503199" y="80962"/>
                  </a:lnTo>
                  <a:lnTo>
                    <a:pt x="503872" y="81191"/>
                  </a:lnTo>
                  <a:lnTo>
                    <a:pt x="489737" y="108610"/>
                  </a:lnTo>
                  <a:lnTo>
                    <a:pt x="480237" y="144208"/>
                  </a:lnTo>
                  <a:lnTo>
                    <a:pt x="472986" y="177266"/>
                  </a:lnTo>
                  <a:lnTo>
                    <a:pt x="474929" y="190131"/>
                  </a:lnTo>
                  <a:lnTo>
                    <a:pt x="484771" y="196977"/>
                  </a:lnTo>
                  <a:lnTo>
                    <a:pt x="496595" y="196151"/>
                  </a:lnTo>
                  <a:lnTo>
                    <a:pt x="504469" y="186029"/>
                  </a:lnTo>
                  <a:lnTo>
                    <a:pt x="513651" y="148932"/>
                  </a:lnTo>
                  <a:lnTo>
                    <a:pt x="519087" y="130441"/>
                  </a:lnTo>
                  <a:lnTo>
                    <a:pt x="548792" y="88392"/>
                  </a:lnTo>
                  <a:lnTo>
                    <a:pt x="629907" y="75057"/>
                  </a:lnTo>
                  <a:lnTo>
                    <a:pt x="671436" y="77635"/>
                  </a:lnTo>
                  <a:lnTo>
                    <a:pt x="711758" y="88049"/>
                  </a:lnTo>
                  <a:lnTo>
                    <a:pt x="785647" y="120142"/>
                  </a:lnTo>
                  <a:lnTo>
                    <a:pt x="818553" y="133083"/>
                  </a:lnTo>
                  <a:lnTo>
                    <a:pt x="850265" y="147993"/>
                  </a:lnTo>
                  <a:lnTo>
                    <a:pt x="878484" y="167754"/>
                  </a:lnTo>
                  <a:lnTo>
                    <a:pt x="901128" y="201282"/>
                  </a:lnTo>
                  <a:lnTo>
                    <a:pt x="902995" y="236169"/>
                  </a:lnTo>
                  <a:lnTo>
                    <a:pt x="885723" y="311061"/>
                  </a:lnTo>
                  <a:lnTo>
                    <a:pt x="883640" y="342811"/>
                  </a:lnTo>
                  <a:lnTo>
                    <a:pt x="885774" y="374053"/>
                  </a:lnTo>
                  <a:lnTo>
                    <a:pt x="891768" y="404774"/>
                  </a:lnTo>
                  <a:lnTo>
                    <a:pt x="901331" y="434949"/>
                  </a:lnTo>
                  <a:lnTo>
                    <a:pt x="915454" y="472135"/>
                  </a:lnTo>
                  <a:lnTo>
                    <a:pt x="920254" y="491274"/>
                  </a:lnTo>
                  <a:lnTo>
                    <a:pt x="911225" y="546379"/>
                  </a:lnTo>
                  <a:lnTo>
                    <a:pt x="860107" y="616280"/>
                  </a:lnTo>
                  <a:lnTo>
                    <a:pt x="825487" y="653135"/>
                  </a:lnTo>
                  <a:lnTo>
                    <a:pt x="788581" y="688403"/>
                  </a:lnTo>
                  <a:lnTo>
                    <a:pt x="750290" y="722287"/>
                  </a:lnTo>
                  <a:lnTo>
                    <a:pt x="673138" y="786701"/>
                  </a:lnTo>
                  <a:lnTo>
                    <a:pt x="667626" y="797864"/>
                  </a:lnTo>
                  <a:lnTo>
                    <a:pt x="672553" y="808316"/>
                  </a:lnTo>
                  <a:lnTo>
                    <a:pt x="683539" y="813765"/>
                  </a:lnTo>
                  <a:lnTo>
                    <a:pt x="696239" y="809929"/>
                  </a:lnTo>
                  <a:lnTo>
                    <a:pt x="736396" y="776008"/>
                  </a:lnTo>
                  <a:lnTo>
                    <a:pt x="775766" y="741248"/>
                  </a:lnTo>
                  <a:lnTo>
                    <a:pt x="814298" y="705599"/>
                  </a:lnTo>
                  <a:lnTo>
                    <a:pt x="878649" y="642340"/>
                  </a:lnTo>
                  <a:lnTo>
                    <a:pt x="904836" y="614121"/>
                  </a:lnTo>
                  <a:lnTo>
                    <a:pt x="927900" y="583577"/>
                  </a:lnTo>
                  <a:lnTo>
                    <a:pt x="945248" y="549960"/>
                  </a:lnTo>
                  <a:lnTo>
                    <a:pt x="952868" y="510273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392767" y="7280045"/>
              <a:ext cx="140623" cy="71635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13979715" y="6594741"/>
              <a:ext cx="768350" cy="719455"/>
            </a:xfrm>
            <a:custGeom>
              <a:avLst/>
              <a:gdLst/>
              <a:ahLst/>
              <a:cxnLst/>
              <a:rect l="l" t="t" r="r" b="b"/>
              <a:pathLst>
                <a:path w="768350" h="719454">
                  <a:moveTo>
                    <a:pt x="768083" y="332867"/>
                  </a:moveTo>
                  <a:lnTo>
                    <a:pt x="758634" y="292100"/>
                  </a:lnTo>
                  <a:lnTo>
                    <a:pt x="738797" y="254800"/>
                  </a:lnTo>
                  <a:lnTo>
                    <a:pt x="736003" y="251193"/>
                  </a:lnTo>
                  <a:lnTo>
                    <a:pt x="736003" y="326682"/>
                  </a:lnTo>
                  <a:lnTo>
                    <a:pt x="734098" y="357822"/>
                  </a:lnTo>
                  <a:lnTo>
                    <a:pt x="726414" y="389115"/>
                  </a:lnTo>
                  <a:lnTo>
                    <a:pt x="719162" y="421322"/>
                  </a:lnTo>
                  <a:lnTo>
                    <a:pt x="717511" y="449402"/>
                  </a:lnTo>
                  <a:lnTo>
                    <a:pt x="719518" y="477354"/>
                  </a:lnTo>
                  <a:lnTo>
                    <a:pt x="722807" y="505282"/>
                  </a:lnTo>
                  <a:lnTo>
                    <a:pt x="725004" y="533285"/>
                  </a:lnTo>
                  <a:lnTo>
                    <a:pt x="717931" y="580313"/>
                  </a:lnTo>
                  <a:lnTo>
                    <a:pt x="695833" y="620064"/>
                  </a:lnTo>
                  <a:lnTo>
                    <a:pt x="662000" y="649947"/>
                  </a:lnTo>
                  <a:lnTo>
                    <a:pt x="619734" y="667372"/>
                  </a:lnTo>
                  <a:lnTo>
                    <a:pt x="572325" y="669747"/>
                  </a:lnTo>
                  <a:lnTo>
                    <a:pt x="560654" y="673430"/>
                  </a:lnTo>
                  <a:lnTo>
                    <a:pt x="559638" y="676287"/>
                  </a:lnTo>
                  <a:lnTo>
                    <a:pt x="540639" y="679996"/>
                  </a:lnTo>
                  <a:lnTo>
                    <a:pt x="489521" y="685342"/>
                  </a:lnTo>
                  <a:lnTo>
                    <a:pt x="438213" y="686181"/>
                  </a:lnTo>
                  <a:lnTo>
                    <a:pt x="412229" y="684339"/>
                  </a:lnTo>
                  <a:lnTo>
                    <a:pt x="408355" y="672160"/>
                  </a:lnTo>
                  <a:lnTo>
                    <a:pt x="400265" y="663511"/>
                  </a:lnTo>
                  <a:lnTo>
                    <a:pt x="373951" y="639914"/>
                  </a:lnTo>
                  <a:lnTo>
                    <a:pt x="361823" y="623265"/>
                  </a:lnTo>
                  <a:lnTo>
                    <a:pt x="359232" y="606399"/>
                  </a:lnTo>
                  <a:lnTo>
                    <a:pt x="364350" y="589254"/>
                  </a:lnTo>
                  <a:lnTo>
                    <a:pt x="375348" y="571741"/>
                  </a:lnTo>
                  <a:lnTo>
                    <a:pt x="387654" y="554075"/>
                  </a:lnTo>
                  <a:lnTo>
                    <a:pt x="397192" y="536041"/>
                  </a:lnTo>
                  <a:lnTo>
                    <a:pt x="403250" y="516724"/>
                  </a:lnTo>
                  <a:lnTo>
                    <a:pt x="405053" y="495198"/>
                  </a:lnTo>
                  <a:lnTo>
                    <a:pt x="402069" y="467017"/>
                  </a:lnTo>
                  <a:lnTo>
                    <a:pt x="389597" y="411607"/>
                  </a:lnTo>
                  <a:lnTo>
                    <a:pt x="385762" y="383501"/>
                  </a:lnTo>
                  <a:lnTo>
                    <a:pt x="386842" y="348564"/>
                  </a:lnTo>
                  <a:lnTo>
                    <a:pt x="393865" y="314807"/>
                  </a:lnTo>
                  <a:lnTo>
                    <a:pt x="406196" y="282549"/>
                  </a:lnTo>
                  <a:lnTo>
                    <a:pt x="423202" y="252107"/>
                  </a:lnTo>
                  <a:lnTo>
                    <a:pt x="425259" y="239610"/>
                  </a:lnTo>
                  <a:lnTo>
                    <a:pt x="417664" y="230632"/>
                  </a:lnTo>
                  <a:lnTo>
                    <a:pt x="405765" y="228269"/>
                  </a:lnTo>
                  <a:lnTo>
                    <a:pt x="394893" y="235610"/>
                  </a:lnTo>
                  <a:lnTo>
                    <a:pt x="366229" y="294005"/>
                  </a:lnTo>
                  <a:lnTo>
                    <a:pt x="353263" y="357733"/>
                  </a:lnTo>
                  <a:lnTo>
                    <a:pt x="352755" y="373265"/>
                  </a:lnTo>
                  <a:lnTo>
                    <a:pt x="353301" y="388785"/>
                  </a:lnTo>
                  <a:lnTo>
                    <a:pt x="354838" y="404228"/>
                  </a:lnTo>
                  <a:lnTo>
                    <a:pt x="357327" y="419544"/>
                  </a:lnTo>
                  <a:lnTo>
                    <a:pt x="369239" y="467753"/>
                  </a:lnTo>
                  <a:lnTo>
                    <a:pt x="372770" y="492379"/>
                  </a:lnTo>
                  <a:lnTo>
                    <a:pt x="370408" y="516534"/>
                  </a:lnTo>
                  <a:lnTo>
                    <a:pt x="358279" y="541413"/>
                  </a:lnTo>
                  <a:lnTo>
                    <a:pt x="341312" y="563880"/>
                  </a:lnTo>
                  <a:lnTo>
                    <a:pt x="326859" y="587286"/>
                  </a:lnTo>
                  <a:lnTo>
                    <a:pt x="322300" y="615035"/>
                  </a:lnTo>
                  <a:lnTo>
                    <a:pt x="330530" y="639648"/>
                  </a:lnTo>
                  <a:lnTo>
                    <a:pt x="346925" y="659472"/>
                  </a:lnTo>
                  <a:lnTo>
                    <a:pt x="366737" y="677138"/>
                  </a:lnTo>
                  <a:lnTo>
                    <a:pt x="369354" y="679704"/>
                  </a:lnTo>
                  <a:lnTo>
                    <a:pt x="286651" y="661873"/>
                  </a:lnTo>
                  <a:lnTo>
                    <a:pt x="238086" y="644906"/>
                  </a:lnTo>
                  <a:lnTo>
                    <a:pt x="191071" y="623544"/>
                  </a:lnTo>
                  <a:lnTo>
                    <a:pt x="151003" y="601992"/>
                  </a:lnTo>
                  <a:lnTo>
                    <a:pt x="111036" y="576275"/>
                  </a:lnTo>
                  <a:lnTo>
                    <a:pt x="75450" y="545528"/>
                  </a:lnTo>
                  <a:lnTo>
                    <a:pt x="48577" y="508914"/>
                  </a:lnTo>
                  <a:lnTo>
                    <a:pt x="34709" y="465620"/>
                  </a:lnTo>
                  <a:lnTo>
                    <a:pt x="32816" y="420928"/>
                  </a:lnTo>
                  <a:lnTo>
                    <a:pt x="38201" y="376377"/>
                  </a:lnTo>
                  <a:lnTo>
                    <a:pt x="50368" y="333044"/>
                  </a:lnTo>
                  <a:lnTo>
                    <a:pt x="68757" y="292100"/>
                  </a:lnTo>
                  <a:lnTo>
                    <a:pt x="92964" y="254393"/>
                  </a:lnTo>
                  <a:lnTo>
                    <a:pt x="124498" y="217195"/>
                  </a:lnTo>
                  <a:lnTo>
                    <a:pt x="191998" y="146824"/>
                  </a:lnTo>
                  <a:lnTo>
                    <a:pt x="223177" y="109054"/>
                  </a:lnTo>
                  <a:lnTo>
                    <a:pt x="252476" y="71056"/>
                  </a:lnTo>
                  <a:lnTo>
                    <a:pt x="289306" y="40754"/>
                  </a:lnTo>
                  <a:lnTo>
                    <a:pt x="318350" y="32512"/>
                  </a:lnTo>
                  <a:lnTo>
                    <a:pt x="349123" y="34124"/>
                  </a:lnTo>
                  <a:lnTo>
                    <a:pt x="408863" y="51295"/>
                  </a:lnTo>
                  <a:lnTo>
                    <a:pt x="454761" y="68948"/>
                  </a:lnTo>
                  <a:lnTo>
                    <a:pt x="500659" y="90690"/>
                  </a:lnTo>
                  <a:lnTo>
                    <a:pt x="545668" y="116332"/>
                  </a:lnTo>
                  <a:lnTo>
                    <a:pt x="588886" y="145630"/>
                  </a:lnTo>
                  <a:lnTo>
                    <a:pt x="629424" y="178358"/>
                  </a:lnTo>
                  <a:lnTo>
                    <a:pt x="666369" y="214287"/>
                  </a:lnTo>
                  <a:lnTo>
                    <a:pt x="698817" y="253212"/>
                  </a:lnTo>
                  <a:lnTo>
                    <a:pt x="725893" y="294894"/>
                  </a:lnTo>
                  <a:lnTo>
                    <a:pt x="736003" y="326682"/>
                  </a:lnTo>
                  <a:lnTo>
                    <a:pt x="736003" y="251193"/>
                  </a:lnTo>
                  <a:lnTo>
                    <a:pt x="711885" y="220027"/>
                  </a:lnTo>
                  <a:lnTo>
                    <a:pt x="681215" y="186867"/>
                  </a:lnTo>
                  <a:lnTo>
                    <a:pt x="646353" y="153327"/>
                  </a:lnTo>
                  <a:lnTo>
                    <a:pt x="609079" y="122402"/>
                  </a:lnTo>
                  <a:lnTo>
                    <a:pt x="569645" y="94297"/>
                  </a:lnTo>
                  <a:lnTo>
                    <a:pt x="528294" y="69138"/>
                  </a:lnTo>
                  <a:lnTo>
                    <a:pt x="485267" y="47104"/>
                  </a:lnTo>
                  <a:lnTo>
                    <a:pt x="446201" y="29337"/>
                  </a:lnTo>
                  <a:lnTo>
                    <a:pt x="402996" y="12712"/>
                  </a:lnTo>
                  <a:lnTo>
                    <a:pt x="358051" y="1511"/>
                  </a:lnTo>
                  <a:lnTo>
                    <a:pt x="313804" y="0"/>
                  </a:lnTo>
                  <a:lnTo>
                    <a:pt x="272681" y="12446"/>
                  </a:lnTo>
                  <a:lnTo>
                    <a:pt x="253974" y="24841"/>
                  </a:lnTo>
                  <a:lnTo>
                    <a:pt x="237324" y="39890"/>
                  </a:lnTo>
                  <a:lnTo>
                    <a:pt x="222313" y="56667"/>
                  </a:lnTo>
                  <a:lnTo>
                    <a:pt x="186372" y="102489"/>
                  </a:lnTo>
                  <a:lnTo>
                    <a:pt x="163766" y="129616"/>
                  </a:lnTo>
                  <a:lnTo>
                    <a:pt x="140195" y="155879"/>
                  </a:lnTo>
                  <a:lnTo>
                    <a:pt x="115176" y="181533"/>
                  </a:lnTo>
                  <a:lnTo>
                    <a:pt x="82232" y="217195"/>
                  </a:lnTo>
                  <a:lnTo>
                    <a:pt x="53886" y="255397"/>
                  </a:lnTo>
                  <a:lnTo>
                    <a:pt x="30835" y="296443"/>
                  </a:lnTo>
                  <a:lnTo>
                    <a:pt x="13766" y="340652"/>
                  </a:lnTo>
                  <a:lnTo>
                    <a:pt x="3365" y="388315"/>
                  </a:lnTo>
                  <a:lnTo>
                    <a:pt x="0" y="439762"/>
                  </a:lnTo>
                  <a:lnTo>
                    <a:pt x="25" y="449402"/>
                  </a:lnTo>
                  <a:lnTo>
                    <a:pt x="10210" y="506628"/>
                  </a:lnTo>
                  <a:lnTo>
                    <a:pt x="40513" y="556056"/>
                  </a:lnTo>
                  <a:lnTo>
                    <a:pt x="84328" y="594728"/>
                  </a:lnTo>
                  <a:lnTo>
                    <a:pt x="125069" y="623354"/>
                  </a:lnTo>
                  <a:lnTo>
                    <a:pt x="167881" y="648309"/>
                  </a:lnTo>
                  <a:lnTo>
                    <a:pt x="212496" y="669544"/>
                  </a:lnTo>
                  <a:lnTo>
                    <a:pt x="258622" y="687031"/>
                  </a:lnTo>
                  <a:lnTo>
                    <a:pt x="305968" y="700735"/>
                  </a:lnTo>
                  <a:lnTo>
                    <a:pt x="354253" y="710628"/>
                  </a:lnTo>
                  <a:lnTo>
                    <a:pt x="403199" y="716673"/>
                  </a:lnTo>
                  <a:lnTo>
                    <a:pt x="452526" y="718832"/>
                  </a:lnTo>
                  <a:lnTo>
                    <a:pt x="501929" y="717092"/>
                  </a:lnTo>
                  <a:lnTo>
                    <a:pt x="551141" y="711403"/>
                  </a:lnTo>
                  <a:lnTo>
                    <a:pt x="596023" y="702500"/>
                  </a:lnTo>
                  <a:lnTo>
                    <a:pt x="599871" y="701738"/>
                  </a:lnTo>
                  <a:lnTo>
                    <a:pt x="619823" y="701116"/>
                  </a:lnTo>
                  <a:lnTo>
                    <a:pt x="664502" y="686447"/>
                  </a:lnTo>
                  <a:lnTo>
                    <a:pt x="703618" y="660095"/>
                  </a:lnTo>
                  <a:lnTo>
                    <a:pt x="734402" y="623671"/>
                  </a:lnTo>
                  <a:lnTo>
                    <a:pt x="753605" y="576757"/>
                  </a:lnTo>
                  <a:lnTo>
                    <a:pt x="757504" y="526046"/>
                  </a:lnTo>
                  <a:lnTo>
                    <a:pt x="756056" y="509879"/>
                  </a:lnTo>
                  <a:lnTo>
                    <a:pt x="752043" y="477837"/>
                  </a:lnTo>
                  <a:lnTo>
                    <a:pt x="750646" y="461441"/>
                  </a:lnTo>
                  <a:lnTo>
                    <a:pt x="750963" y="439762"/>
                  </a:lnTo>
                  <a:lnTo>
                    <a:pt x="753910" y="419074"/>
                  </a:lnTo>
                  <a:lnTo>
                    <a:pt x="758532" y="398703"/>
                  </a:lnTo>
                  <a:lnTo>
                    <a:pt x="763841" y="378040"/>
                  </a:lnTo>
                  <a:lnTo>
                    <a:pt x="768083" y="332867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214930" y="6911577"/>
              <a:ext cx="336060" cy="34883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82076" y="6720012"/>
              <a:ext cx="175071" cy="164283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14623882" y="6890373"/>
              <a:ext cx="46990" cy="223520"/>
            </a:xfrm>
            <a:custGeom>
              <a:avLst/>
              <a:gdLst/>
              <a:ahLst/>
              <a:cxnLst/>
              <a:rect l="l" t="t" r="r" b="b"/>
              <a:pathLst>
                <a:path w="46990" h="223520">
                  <a:moveTo>
                    <a:pt x="13215" y="223080"/>
                  </a:moveTo>
                  <a:lnTo>
                    <a:pt x="3008" y="216197"/>
                  </a:lnTo>
                  <a:lnTo>
                    <a:pt x="0" y="203245"/>
                  </a:lnTo>
                  <a:lnTo>
                    <a:pt x="6768" y="156474"/>
                  </a:lnTo>
                  <a:lnTo>
                    <a:pt x="11597" y="109834"/>
                  </a:lnTo>
                  <a:lnTo>
                    <a:pt x="13832" y="63027"/>
                  </a:lnTo>
                  <a:lnTo>
                    <a:pt x="12818" y="15756"/>
                  </a:lnTo>
                  <a:lnTo>
                    <a:pt x="17221" y="3921"/>
                  </a:lnTo>
                  <a:lnTo>
                    <a:pt x="28239" y="0"/>
                  </a:lnTo>
                  <a:lnTo>
                    <a:pt x="39732" y="3956"/>
                  </a:lnTo>
                  <a:lnTo>
                    <a:pt x="45563" y="15756"/>
                  </a:lnTo>
                  <a:lnTo>
                    <a:pt x="46574" y="65250"/>
                  </a:lnTo>
                  <a:lnTo>
                    <a:pt x="44040" y="114198"/>
                  </a:lnTo>
                  <a:lnTo>
                    <a:pt x="38745" y="162954"/>
                  </a:lnTo>
                  <a:lnTo>
                    <a:pt x="31475" y="211877"/>
                  </a:lnTo>
                  <a:lnTo>
                    <a:pt x="24683" y="222203"/>
                  </a:lnTo>
                  <a:lnTo>
                    <a:pt x="13215" y="223080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070221" y="7067889"/>
              <a:ext cx="99107" cy="91497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17014673" y="5250457"/>
              <a:ext cx="741680" cy="621665"/>
            </a:xfrm>
            <a:custGeom>
              <a:avLst/>
              <a:gdLst/>
              <a:ahLst/>
              <a:cxnLst/>
              <a:rect l="l" t="t" r="r" b="b"/>
              <a:pathLst>
                <a:path w="741680" h="621664">
                  <a:moveTo>
                    <a:pt x="389243" y="621102"/>
                  </a:moveTo>
                  <a:lnTo>
                    <a:pt x="342370" y="620153"/>
                  </a:lnTo>
                  <a:lnTo>
                    <a:pt x="295812" y="614086"/>
                  </a:lnTo>
                  <a:lnTo>
                    <a:pt x="250107" y="602984"/>
                  </a:lnTo>
                  <a:lnTo>
                    <a:pt x="205791" y="586935"/>
                  </a:lnTo>
                  <a:lnTo>
                    <a:pt x="163401" y="566023"/>
                  </a:lnTo>
                  <a:lnTo>
                    <a:pt x="122607" y="539471"/>
                  </a:lnTo>
                  <a:lnTo>
                    <a:pt x="86662" y="508835"/>
                  </a:lnTo>
                  <a:lnTo>
                    <a:pt x="56147" y="474523"/>
                  </a:lnTo>
                  <a:lnTo>
                    <a:pt x="31642" y="436945"/>
                  </a:lnTo>
                  <a:lnTo>
                    <a:pt x="13729" y="396511"/>
                  </a:lnTo>
                  <a:lnTo>
                    <a:pt x="2988" y="353629"/>
                  </a:lnTo>
                  <a:lnTo>
                    <a:pt x="0" y="308711"/>
                  </a:lnTo>
                  <a:lnTo>
                    <a:pt x="5345" y="262165"/>
                  </a:lnTo>
                  <a:lnTo>
                    <a:pt x="19604" y="214400"/>
                  </a:lnTo>
                  <a:lnTo>
                    <a:pt x="39118" y="174280"/>
                  </a:lnTo>
                  <a:lnTo>
                    <a:pt x="64845" y="136500"/>
                  </a:lnTo>
                  <a:lnTo>
                    <a:pt x="95919" y="101805"/>
                  </a:lnTo>
                  <a:lnTo>
                    <a:pt x="131474" y="70937"/>
                  </a:lnTo>
                  <a:lnTo>
                    <a:pt x="170645" y="44638"/>
                  </a:lnTo>
                  <a:lnTo>
                    <a:pt x="212564" y="23653"/>
                  </a:lnTo>
                  <a:lnTo>
                    <a:pt x="256368" y="8722"/>
                  </a:lnTo>
                  <a:lnTo>
                    <a:pt x="301188" y="590"/>
                  </a:lnTo>
                  <a:lnTo>
                    <a:pt x="346160" y="0"/>
                  </a:lnTo>
                  <a:lnTo>
                    <a:pt x="330526" y="6600"/>
                  </a:lnTo>
                  <a:lnTo>
                    <a:pt x="325314" y="21389"/>
                  </a:lnTo>
                  <a:lnTo>
                    <a:pt x="330526" y="36273"/>
                  </a:lnTo>
                  <a:lnTo>
                    <a:pt x="346160" y="43159"/>
                  </a:lnTo>
                  <a:lnTo>
                    <a:pt x="302755" y="43934"/>
                  </a:lnTo>
                  <a:lnTo>
                    <a:pt x="259873" y="52405"/>
                  </a:lnTo>
                  <a:lnTo>
                    <a:pt x="218404" y="67820"/>
                  </a:lnTo>
                  <a:lnTo>
                    <a:pt x="179234" y="89429"/>
                  </a:lnTo>
                  <a:lnTo>
                    <a:pt x="143254" y="116479"/>
                  </a:lnTo>
                  <a:lnTo>
                    <a:pt x="111352" y="148220"/>
                  </a:lnTo>
                  <a:lnTo>
                    <a:pt x="84415" y="183900"/>
                  </a:lnTo>
                  <a:lnTo>
                    <a:pt x="63333" y="222769"/>
                  </a:lnTo>
                  <a:lnTo>
                    <a:pt x="48994" y="264073"/>
                  </a:lnTo>
                  <a:lnTo>
                    <a:pt x="42287" y="307063"/>
                  </a:lnTo>
                  <a:lnTo>
                    <a:pt x="44099" y="350987"/>
                  </a:lnTo>
                  <a:lnTo>
                    <a:pt x="55796" y="395609"/>
                  </a:lnTo>
                  <a:lnTo>
                    <a:pt x="76497" y="435582"/>
                  </a:lnTo>
                  <a:lnTo>
                    <a:pt x="104832" y="470820"/>
                  </a:lnTo>
                  <a:lnTo>
                    <a:pt x="139433" y="501239"/>
                  </a:lnTo>
                  <a:lnTo>
                    <a:pt x="178932" y="526751"/>
                  </a:lnTo>
                  <a:lnTo>
                    <a:pt x="221961" y="547270"/>
                  </a:lnTo>
                  <a:lnTo>
                    <a:pt x="267151" y="562711"/>
                  </a:lnTo>
                  <a:lnTo>
                    <a:pt x="313134" y="572987"/>
                  </a:lnTo>
                  <a:lnTo>
                    <a:pt x="358541" y="578013"/>
                  </a:lnTo>
                  <a:lnTo>
                    <a:pt x="556515" y="578013"/>
                  </a:lnTo>
                  <a:lnTo>
                    <a:pt x="526386" y="592374"/>
                  </a:lnTo>
                  <a:lnTo>
                    <a:pt x="481788" y="607298"/>
                  </a:lnTo>
                  <a:lnTo>
                    <a:pt x="435895" y="616845"/>
                  </a:lnTo>
                  <a:lnTo>
                    <a:pt x="389243" y="621102"/>
                  </a:lnTo>
                  <a:close/>
                </a:path>
                <a:path w="741680" h="621664">
                  <a:moveTo>
                    <a:pt x="346160" y="43159"/>
                  </a:moveTo>
                  <a:lnTo>
                    <a:pt x="330526" y="36273"/>
                  </a:lnTo>
                  <a:lnTo>
                    <a:pt x="325314" y="21389"/>
                  </a:lnTo>
                  <a:lnTo>
                    <a:pt x="330526" y="6600"/>
                  </a:lnTo>
                  <a:lnTo>
                    <a:pt x="346160" y="0"/>
                  </a:lnTo>
                  <a:lnTo>
                    <a:pt x="361670" y="7957"/>
                  </a:lnTo>
                  <a:lnTo>
                    <a:pt x="366863" y="23198"/>
                  </a:lnTo>
                  <a:lnTo>
                    <a:pt x="361706" y="37629"/>
                  </a:lnTo>
                  <a:lnTo>
                    <a:pt x="346160" y="43159"/>
                  </a:lnTo>
                  <a:close/>
                </a:path>
                <a:path w="741680" h="621664">
                  <a:moveTo>
                    <a:pt x="556515" y="578013"/>
                  </a:moveTo>
                  <a:lnTo>
                    <a:pt x="358541" y="578013"/>
                  </a:lnTo>
                  <a:lnTo>
                    <a:pt x="402004" y="577701"/>
                  </a:lnTo>
                  <a:lnTo>
                    <a:pt x="447701" y="571250"/>
                  </a:lnTo>
                  <a:lnTo>
                    <a:pt x="492271" y="558763"/>
                  </a:lnTo>
                  <a:lnTo>
                    <a:pt x="534801" y="540603"/>
                  </a:lnTo>
                  <a:lnTo>
                    <a:pt x="574376" y="517134"/>
                  </a:lnTo>
                  <a:lnTo>
                    <a:pt x="610083" y="488717"/>
                  </a:lnTo>
                  <a:lnTo>
                    <a:pt x="641007" y="455714"/>
                  </a:lnTo>
                  <a:lnTo>
                    <a:pt x="666236" y="418490"/>
                  </a:lnTo>
                  <a:lnTo>
                    <a:pt x="684854" y="377405"/>
                  </a:lnTo>
                  <a:lnTo>
                    <a:pt x="695949" y="332823"/>
                  </a:lnTo>
                  <a:lnTo>
                    <a:pt x="698607" y="285106"/>
                  </a:lnTo>
                  <a:lnTo>
                    <a:pt x="692326" y="237415"/>
                  </a:lnTo>
                  <a:lnTo>
                    <a:pt x="677946" y="195951"/>
                  </a:lnTo>
                  <a:lnTo>
                    <a:pt x="656450" y="160352"/>
                  </a:lnTo>
                  <a:lnTo>
                    <a:pt x="628819" y="130256"/>
                  </a:lnTo>
                  <a:lnTo>
                    <a:pt x="596037" y="105298"/>
                  </a:lnTo>
                  <a:lnTo>
                    <a:pt x="559085" y="85117"/>
                  </a:lnTo>
                  <a:lnTo>
                    <a:pt x="518945" y="69349"/>
                  </a:lnTo>
                  <a:lnTo>
                    <a:pt x="476600" y="57632"/>
                  </a:lnTo>
                  <a:lnTo>
                    <a:pt x="433033" y="49604"/>
                  </a:lnTo>
                  <a:lnTo>
                    <a:pt x="389226" y="44900"/>
                  </a:lnTo>
                  <a:lnTo>
                    <a:pt x="346160" y="43159"/>
                  </a:lnTo>
                  <a:lnTo>
                    <a:pt x="361706" y="37629"/>
                  </a:lnTo>
                  <a:lnTo>
                    <a:pt x="366863" y="23198"/>
                  </a:lnTo>
                  <a:lnTo>
                    <a:pt x="361670" y="7957"/>
                  </a:lnTo>
                  <a:lnTo>
                    <a:pt x="346160" y="0"/>
                  </a:lnTo>
                  <a:lnTo>
                    <a:pt x="390380" y="1704"/>
                  </a:lnTo>
                  <a:lnTo>
                    <a:pt x="435271" y="6223"/>
                  </a:lnTo>
                  <a:lnTo>
                    <a:pt x="480019" y="13907"/>
                  </a:lnTo>
                  <a:lnTo>
                    <a:pt x="523810" y="25111"/>
                  </a:lnTo>
                  <a:lnTo>
                    <a:pt x="565830" y="40185"/>
                  </a:lnTo>
                  <a:lnTo>
                    <a:pt x="605264" y="59483"/>
                  </a:lnTo>
                  <a:lnTo>
                    <a:pt x="641299" y="83357"/>
                  </a:lnTo>
                  <a:lnTo>
                    <a:pt x="673119" y="112160"/>
                  </a:lnTo>
                  <a:lnTo>
                    <a:pt x="699913" y="146243"/>
                  </a:lnTo>
                  <a:lnTo>
                    <a:pt x="720864" y="185961"/>
                  </a:lnTo>
                  <a:lnTo>
                    <a:pt x="735159" y="231664"/>
                  </a:lnTo>
                  <a:lnTo>
                    <a:pt x="741462" y="277637"/>
                  </a:lnTo>
                  <a:lnTo>
                    <a:pt x="740400" y="322794"/>
                  </a:lnTo>
                  <a:lnTo>
                    <a:pt x="732479" y="366610"/>
                  </a:lnTo>
                  <a:lnTo>
                    <a:pt x="718203" y="408562"/>
                  </a:lnTo>
                  <a:lnTo>
                    <a:pt x="698076" y="448124"/>
                  </a:lnTo>
                  <a:lnTo>
                    <a:pt x="672603" y="484772"/>
                  </a:lnTo>
                  <a:lnTo>
                    <a:pt x="642288" y="517982"/>
                  </a:lnTo>
                  <a:lnTo>
                    <a:pt x="607572" y="547270"/>
                  </a:lnTo>
                  <a:lnTo>
                    <a:pt x="569152" y="571989"/>
                  </a:lnTo>
                  <a:lnTo>
                    <a:pt x="556515" y="578013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99649" y="8908091"/>
              <a:ext cx="815813" cy="1129459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0" y="5713967"/>
              <a:ext cx="952500" cy="1557655"/>
            </a:xfrm>
            <a:custGeom>
              <a:avLst/>
              <a:gdLst/>
              <a:ahLst/>
              <a:cxnLst/>
              <a:rect l="l" t="t" r="r" b="b"/>
              <a:pathLst>
                <a:path w="952500" h="1557654">
                  <a:moveTo>
                    <a:pt x="0" y="537969"/>
                  </a:moveTo>
                  <a:lnTo>
                    <a:pt x="0" y="475730"/>
                  </a:lnTo>
                  <a:lnTo>
                    <a:pt x="26429" y="453390"/>
                  </a:lnTo>
                  <a:lnTo>
                    <a:pt x="46666" y="434898"/>
                  </a:lnTo>
                  <a:lnTo>
                    <a:pt x="84977" y="387349"/>
                  </a:lnTo>
                  <a:lnTo>
                    <a:pt x="109916" y="326355"/>
                  </a:lnTo>
                  <a:lnTo>
                    <a:pt x="118745" y="293811"/>
                  </a:lnTo>
                  <a:lnTo>
                    <a:pt x="130478" y="252411"/>
                  </a:lnTo>
                  <a:lnTo>
                    <a:pt x="144747" y="212903"/>
                  </a:lnTo>
                  <a:lnTo>
                    <a:pt x="162989" y="175227"/>
                  </a:lnTo>
                  <a:lnTo>
                    <a:pt x="186645" y="139325"/>
                  </a:lnTo>
                  <a:lnTo>
                    <a:pt x="214616" y="107507"/>
                  </a:lnTo>
                  <a:lnTo>
                    <a:pt x="248719" y="77000"/>
                  </a:lnTo>
                  <a:lnTo>
                    <a:pt x="287622" y="49399"/>
                  </a:lnTo>
                  <a:lnTo>
                    <a:pt x="329997" y="26302"/>
                  </a:lnTo>
                  <a:lnTo>
                    <a:pt x="374513" y="9303"/>
                  </a:lnTo>
                  <a:lnTo>
                    <a:pt x="419842" y="0"/>
                  </a:lnTo>
                  <a:lnTo>
                    <a:pt x="464701" y="0"/>
                  </a:lnTo>
                  <a:lnTo>
                    <a:pt x="507616" y="10863"/>
                  </a:lnTo>
                  <a:lnTo>
                    <a:pt x="545195" y="35293"/>
                  </a:lnTo>
                  <a:lnTo>
                    <a:pt x="553248" y="45122"/>
                  </a:lnTo>
                  <a:lnTo>
                    <a:pt x="435101" y="45122"/>
                  </a:lnTo>
                  <a:lnTo>
                    <a:pt x="394721" y="51434"/>
                  </a:lnTo>
                  <a:lnTo>
                    <a:pt x="353778" y="66700"/>
                  </a:lnTo>
                  <a:lnTo>
                    <a:pt x="313867" y="88955"/>
                  </a:lnTo>
                  <a:lnTo>
                    <a:pt x="276581" y="116230"/>
                  </a:lnTo>
                  <a:lnTo>
                    <a:pt x="243516" y="146559"/>
                  </a:lnTo>
                  <a:lnTo>
                    <a:pt x="216263" y="177974"/>
                  </a:lnTo>
                  <a:lnTo>
                    <a:pt x="176815" y="256856"/>
                  </a:lnTo>
                  <a:lnTo>
                    <a:pt x="163149" y="307298"/>
                  </a:lnTo>
                  <a:lnTo>
                    <a:pt x="149148" y="357661"/>
                  </a:lnTo>
                  <a:lnTo>
                    <a:pt x="128644" y="405518"/>
                  </a:lnTo>
                  <a:lnTo>
                    <a:pt x="83700" y="462783"/>
                  </a:lnTo>
                  <a:lnTo>
                    <a:pt x="29142" y="511385"/>
                  </a:lnTo>
                  <a:lnTo>
                    <a:pt x="0" y="537969"/>
                  </a:lnTo>
                  <a:close/>
                </a:path>
                <a:path w="952500" h="1557654">
                  <a:moveTo>
                    <a:pt x="647729" y="1458718"/>
                  </a:moveTo>
                  <a:lnTo>
                    <a:pt x="468304" y="1458718"/>
                  </a:lnTo>
                  <a:lnTo>
                    <a:pt x="520018" y="1456404"/>
                  </a:lnTo>
                  <a:lnTo>
                    <a:pt x="573232" y="1443628"/>
                  </a:lnTo>
                  <a:lnTo>
                    <a:pt x="621779" y="1420932"/>
                  </a:lnTo>
                  <a:lnTo>
                    <a:pt x="665294" y="1389917"/>
                  </a:lnTo>
                  <a:lnTo>
                    <a:pt x="701645" y="1351072"/>
                  </a:lnTo>
                  <a:lnTo>
                    <a:pt x="728704" y="1304884"/>
                  </a:lnTo>
                  <a:lnTo>
                    <a:pt x="744946" y="1253342"/>
                  </a:lnTo>
                  <a:lnTo>
                    <a:pt x="753167" y="1199873"/>
                  </a:lnTo>
                  <a:lnTo>
                    <a:pt x="758296" y="1145690"/>
                  </a:lnTo>
                  <a:lnTo>
                    <a:pt x="765256" y="1092006"/>
                  </a:lnTo>
                  <a:lnTo>
                    <a:pt x="778134" y="1044836"/>
                  </a:lnTo>
                  <a:lnTo>
                    <a:pt x="797556" y="1002260"/>
                  </a:lnTo>
                  <a:lnTo>
                    <a:pt x="822119" y="962159"/>
                  </a:lnTo>
                  <a:lnTo>
                    <a:pt x="850417" y="922415"/>
                  </a:lnTo>
                  <a:lnTo>
                    <a:pt x="866182" y="900663"/>
                  </a:lnTo>
                  <a:lnTo>
                    <a:pt x="881067" y="878161"/>
                  </a:lnTo>
                  <a:lnTo>
                    <a:pt x="893858" y="854492"/>
                  </a:lnTo>
                  <a:lnTo>
                    <a:pt x="903341" y="829241"/>
                  </a:lnTo>
                  <a:lnTo>
                    <a:pt x="907871" y="795468"/>
                  </a:lnTo>
                  <a:lnTo>
                    <a:pt x="902738" y="766121"/>
                  </a:lnTo>
                  <a:lnTo>
                    <a:pt x="890991" y="738345"/>
                  </a:lnTo>
                  <a:lnTo>
                    <a:pt x="875673" y="709284"/>
                  </a:lnTo>
                  <a:lnTo>
                    <a:pt x="858359" y="667435"/>
                  </a:lnTo>
                  <a:lnTo>
                    <a:pt x="846721" y="624409"/>
                  </a:lnTo>
                  <a:lnTo>
                    <a:pt x="836676" y="580882"/>
                  </a:lnTo>
                  <a:lnTo>
                    <a:pt x="824145" y="537535"/>
                  </a:lnTo>
                  <a:lnTo>
                    <a:pt x="801255" y="495587"/>
                  </a:lnTo>
                  <a:lnTo>
                    <a:pt x="769619" y="462434"/>
                  </a:lnTo>
                  <a:lnTo>
                    <a:pt x="733676" y="432875"/>
                  </a:lnTo>
                  <a:lnTo>
                    <a:pt x="697864" y="401709"/>
                  </a:lnTo>
                  <a:lnTo>
                    <a:pt x="665445" y="363764"/>
                  </a:lnTo>
                  <a:lnTo>
                    <a:pt x="639673" y="322252"/>
                  </a:lnTo>
                  <a:lnTo>
                    <a:pt x="618446" y="278271"/>
                  </a:lnTo>
                  <a:lnTo>
                    <a:pt x="599661" y="232918"/>
                  </a:lnTo>
                  <a:lnTo>
                    <a:pt x="581215" y="187289"/>
                  </a:lnTo>
                  <a:lnTo>
                    <a:pt x="561007" y="142482"/>
                  </a:lnTo>
                  <a:lnTo>
                    <a:pt x="536934" y="99593"/>
                  </a:lnTo>
                  <a:lnTo>
                    <a:pt x="507802" y="67235"/>
                  </a:lnTo>
                  <a:lnTo>
                    <a:pt x="473326" y="49734"/>
                  </a:lnTo>
                  <a:lnTo>
                    <a:pt x="435101" y="45122"/>
                  </a:lnTo>
                  <a:lnTo>
                    <a:pt x="553248" y="45122"/>
                  </a:lnTo>
                  <a:lnTo>
                    <a:pt x="573993" y="70445"/>
                  </a:lnTo>
                  <a:lnTo>
                    <a:pt x="596319" y="111095"/>
                  </a:lnTo>
                  <a:lnTo>
                    <a:pt x="614480" y="152019"/>
                  </a:lnTo>
                  <a:lnTo>
                    <a:pt x="633479" y="198858"/>
                  </a:lnTo>
                  <a:lnTo>
                    <a:pt x="652634" y="245875"/>
                  </a:lnTo>
                  <a:lnTo>
                    <a:pt x="674287" y="291631"/>
                  </a:lnTo>
                  <a:lnTo>
                    <a:pt x="700783" y="334685"/>
                  </a:lnTo>
                  <a:lnTo>
                    <a:pt x="737698" y="374558"/>
                  </a:lnTo>
                  <a:lnTo>
                    <a:pt x="779741" y="409278"/>
                  </a:lnTo>
                  <a:lnTo>
                    <a:pt x="820380" y="445164"/>
                  </a:lnTo>
                  <a:lnTo>
                    <a:pt x="853082" y="488536"/>
                  </a:lnTo>
                  <a:lnTo>
                    <a:pt x="872423" y="536569"/>
                  </a:lnTo>
                  <a:lnTo>
                    <a:pt x="884827" y="586898"/>
                  </a:lnTo>
                  <a:lnTo>
                    <a:pt x="896970" y="637394"/>
                  </a:lnTo>
                  <a:lnTo>
                    <a:pt x="915525" y="685927"/>
                  </a:lnTo>
                  <a:lnTo>
                    <a:pt x="936724" y="730459"/>
                  </a:lnTo>
                  <a:lnTo>
                    <a:pt x="950142" y="772753"/>
                  </a:lnTo>
                  <a:lnTo>
                    <a:pt x="952184" y="816381"/>
                  </a:lnTo>
                  <a:lnTo>
                    <a:pt x="939259" y="864912"/>
                  </a:lnTo>
                  <a:lnTo>
                    <a:pt x="918000" y="905455"/>
                  </a:lnTo>
                  <a:lnTo>
                    <a:pt x="891940" y="943068"/>
                  </a:lnTo>
                  <a:lnTo>
                    <a:pt x="864656" y="979906"/>
                  </a:lnTo>
                  <a:lnTo>
                    <a:pt x="839724" y="1018128"/>
                  </a:lnTo>
                  <a:lnTo>
                    <a:pt x="820719" y="1059891"/>
                  </a:lnTo>
                  <a:lnTo>
                    <a:pt x="809533" y="1104696"/>
                  </a:lnTo>
                  <a:lnTo>
                    <a:pt x="803422" y="1150513"/>
                  </a:lnTo>
                  <a:lnTo>
                    <a:pt x="799235" y="1196738"/>
                  </a:lnTo>
                  <a:lnTo>
                    <a:pt x="793825" y="1242769"/>
                  </a:lnTo>
                  <a:lnTo>
                    <a:pt x="784040" y="1288001"/>
                  </a:lnTo>
                  <a:lnTo>
                    <a:pt x="768941" y="1328036"/>
                  </a:lnTo>
                  <a:lnTo>
                    <a:pt x="748249" y="1365037"/>
                  </a:lnTo>
                  <a:lnTo>
                    <a:pt x="722323" y="1398587"/>
                  </a:lnTo>
                  <a:lnTo>
                    <a:pt x="691518" y="1428269"/>
                  </a:lnTo>
                  <a:lnTo>
                    <a:pt x="653846" y="1455464"/>
                  </a:lnTo>
                  <a:lnTo>
                    <a:pt x="647729" y="1458718"/>
                  </a:lnTo>
                  <a:close/>
                </a:path>
                <a:path w="952500" h="1557654">
                  <a:moveTo>
                    <a:pt x="265761" y="1557176"/>
                  </a:moveTo>
                  <a:lnTo>
                    <a:pt x="252366" y="1547743"/>
                  </a:lnTo>
                  <a:lnTo>
                    <a:pt x="251118" y="1530074"/>
                  </a:lnTo>
                  <a:lnTo>
                    <a:pt x="268813" y="1497943"/>
                  </a:lnTo>
                  <a:lnTo>
                    <a:pt x="294159" y="1475141"/>
                  </a:lnTo>
                  <a:lnTo>
                    <a:pt x="325811" y="1461241"/>
                  </a:lnTo>
                  <a:lnTo>
                    <a:pt x="362424" y="1455815"/>
                  </a:lnTo>
                  <a:lnTo>
                    <a:pt x="416351" y="1456535"/>
                  </a:lnTo>
                  <a:lnTo>
                    <a:pt x="468304" y="1458718"/>
                  </a:lnTo>
                  <a:lnTo>
                    <a:pt x="647729" y="1458718"/>
                  </a:lnTo>
                  <a:lnTo>
                    <a:pt x="612782" y="1477315"/>
                  </a:lnTo>
                  <a:lnTo>
                    <a:pt x="569173" y="1493621"/>
                  </a:lnTo>
                  <a:lnTo>
                    <a:pt x="534757" y="1501640"/>
                  </a:lnTo>
                  <a:lnTo>
                    <a:pt x="358442" y="1501640"/>
                  </a:lnTo>
                  <a:lnTo>
                    <a:pt x="320797" y="1511291"/>
                  </a:lnTo>
                  <a:lnTo>
                    <a:pt x="295539" y="1542387"/>
                  </a:lnTo>
                  <a:lnTo>
                    <a:pt x="282941" y="1556136"/>
                  </a:lnTo>
                  <a:lnTo>
                    <a:pt x="265761" y="1557176"/>
                  </a:lnTo>
                  <a:close/>
                </a:path>
                <a:path w="952500" h="1557654">
                  <a:moveTo>
                    <a:pt x="165450" y="1529186"/>
                  </a:moveTo>
                  <a:lnTo>
                    <a:pt x="122624" y="1527853"/>
                  </a:lnTo>
                  <a:lnTo>
                    <a:pt x="78098" y="1524753"/>
                  </a:lnTo>
                  <a:lnTo>
                    <a:pt x="32950" y="1519178"/>
                  </a:lnTo>
                  <a:lnTo>
                    <a:pt x="0" y="1512720"/>
                  </a:lnTo>
                  <a:lnTo>
                    <a:pt x="0" y="1463975"/>
                  </a:lnTo>
                  <a:lnTo>
                    <a:pt x="27559" y="1470596"/>
                  </a:lnTo>
                  <a:lnTo>
                    <a:pt x="74103" y="1477537"/>
                  </a:lnTo>
                  <a:lnTo>
                    <a:pt x="120565" y="1481393"/>
                  </a:lnTo>
                  <a:lnTo>
                    <a:pt x="165450" y="1482980"/>
                  </a:lnTo>
                  <a:lnTo>
                    <a:pt x="182155" y="1490485"/>
                  </a:lnTo>
                  <a:lnTo>
                    <a:pt x="187724" y="1506464"/>
                  </a:lnTo>
                  <a:lnTo>
                    <a:pt x="182155" y="1522252"/>
                  </a:lnTo>
                  <a:lnTo>
                    <a:pt x="165450" y="1529186"/>
                  </a:lnTo>
                  <a:close/>
                </a:path>
                <a:path w="952500" h="1557654">
                  <a:moveTo>
                    <a:pt x="459967" y="1508963"/>
                  </a:moveTo>
                  <a:lnTo>
                    <a:pt x="438574" y="1508114"/>
                  </a:lnTo>
                  <a:lnTo>
                    <a:pt x="400394" y="1503794"/>
                  </a:lnTo>
                  <a:lnTo>
                    <a:pt x="358442" y="1501640"/>
                  </a:lnTo>
                  <a:lnTo>
                    <a:pt x="534757" y="1501640"/>
                  </a:lnTo>
                  <a:lnTo>
                    <a:pt x="523861" y="1504179"/>
                  </a:lnTo>
                  <a:lnTo>
                    <a:pt x="502611" y="1507043"/>
                  </a:lnTo>
                  <a:lnTo>
                    <a:pt x="481313" y="1508621"/>
                  </a:lnTo>
                  <a:lnTo>
                    <a:pt x="459967" y="1508963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2449" y="6564534"/>
              <a:ext cx="203145" cy="81749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716009" y="6169285"/>
              <a:ext cx="152400" cy="266700"/>
            </a:xfrm>
            <a:custGeom>
              <a:avLst/>
              <a:gdLst/>
              <a:ahLst/>
              <a:cxnLst/>
              <a:rect l="l" t="t" r="r" b="b"/>
              <a:pathLst>
                <a:path w="152400" h="266700">
                  <a:moveTo>
                    <a:pt x="133916" y="266295"/>
                  </a:moveTo>
                  <a:lnTo>
                    <a:pt x="117585" y="265039"/>
                  </a:lnTo>
                  <a:lnTo>
                    <a:pt x="107502" y="250538"/>
                  </a:lnTo>
                  <a:lnTo>
                    <a:pt x="96283" y="204120"/>
                  </a:lnTo>
                  <a:lnTo>
                    <a:pt x="80563" y="159810"/>
                  </a:lnTo>
                  <a:lnTo>
                    <a:pt x="60286" y="117675"/>
                  </a:lnTo>
                  <a:lnTo>
                    <a:pt x="35397" y="77783"/>
                  </a:lnTo>
                  <a:lnTo>
                    <a:pt x="5842" y="40200"/>
                  </a:lnTo>
                  <a:lnTo>
                    <a:pt x="0" y="22515"/>
                  </a:lnTo>
                  <a:lnTo>
                    <a:pt x="7555" y="7068"/>
                  </a:lnTo>
                  <a:lnTo>
                    <a:pt x="22440" y="0"/>
                  </a:lnTo>
                  <a:lnTo>
                    <a:pt x="38586" y="7449"/>
                  </a:lnTo>
                  <a:lnTo>
                    <a:pt x="71123" y="48621"/>
                  </a:lnTo>
                  <a:lnTo>
                    <a:pt x="98884" y="92401"/>
                  </a:lnTo>
                  <a:lnTo>
                    <a:pt x="121723" y="138685"/>
                  </a:lnTo>
                  <a:lnTo>
                    <a:pt x="139494" y="187370"/>
                  </a:lnTo>
                  <a:lnTo>
                    <a:pt x="152049" y="238352"/>
                  </a:lnTo>
                  <a:lnTo>
                    <a:pt x="148176" y="256626"/>
                  </a:lnTo>
                  <a:lnTo>
                    <a:pt x="133916" y="266295"/>
                  </a:lnTo>
                  <a:close/>
                </a:path>
              </a:pathLst>
            </a:custGeom>
            <a:solidFill>
              <a:srgbClr val="FFFFFF">
                <a:alpha val="7175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2164828" y="1465579"/>
            <a:ext cx="13229590" cy="337057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950" spc="-2045">
                <a:solidFill>
                  <a:srgbClr val="FFCC4D"/>
                </a:solidFill>
              </a:rPr>
              <a:t>Thank</a:t>
            </a:r>
            <a:r>
              <a:rPr dirty="0" sz="21950" spc="-1850">
                <a:solidFill>
                  <a:srgbClr val="FFCC4D"/>
                </a:solidFill>
              </a:rPr>
              <a:t> </a:t>
            </a:r>
            <a:r>
              <a:rPr dirty="0" sz="21950" spc="-2155">
                <a:solidFill>
                  <a:srgbClr val="FFCC4D"/>
                </a:solidFill>
              </a:rPr>
              <a:t>you!</a:t>
            </a:r>
            <a:endParaRPr sz="21950"/>
          </a:p>
        </p:txBody>
      </p:sp>
      <p:sp>
        <p:nvSpPr>
          <p:cNvPr id="67" name="object 6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ts val="6070"/>
              </a:lnSpc>
              <a:spcBef>
                <a:spcPts val="110"/>
              </a:spcBef>
            </a:pPr>
            <a:r>
              <a:rPr dirty="0"/>
              <a:t>Contact</a:t>
            </a:r>
            <a:r>
              <a:rPr dirty="0" spc="355"/>
              <a:t> </a:t>
            </a:r>
            <a:r>
              <a:rPr dirty="0" spc="35"/>
              <a:t>us</a:t>
            </a:r>
          </a:p>
          <a:p>
            <a:pPr algn="ctr" marL="12700" marR="5080">
              <a:lnSpc>
                <a:spcPts val="5770"/>
              </a:lnSpc>
              <a:spcBef>
                <a:spcPts val="390"/>
              </a:spcBef>
            </a:pPr>
            <a:r>
              <a:rPr dirty="0" spc="100"/>
              <a:t>FPAC:</a:t>
            </a:r>
            <a:r>
              <a:rPr dirty="0" spc="160"/>
              <a:t> </a:t>
            </a:r>
            <a:r>
              <a:rPr dirty="0" spc="80">
                <a:hlinkClick r:id="rId36"/>
              </a:rPr>
              <a:t>elisa@nolafoodpolicy.org</a:t>
            </a:r>
            <a:r>
              <a:rPr dirty="0" spc="80"/>
              <a:t> </a:t>
            </a:r>
            <a:r>
              <a:rPr dirty="0" spc="75"/>
              <a:t>BREADA:</a:t>
            </a:r>
            <a:r>
              <a:rPr dirty="0" spc="150"/>
              <a:t> </a:t>
            </a:r>
            <a:r>
              <a:rPr dirty="0" spc="55">
                <a:hlinkClick r:id="rId37"/>
              </a:rPr>
              <a:t>darlene@breada.org</a:t>
            </a:r>
            <a:r>
              <a:rPr dirty="0" spc="55"/>
              <a:t> </a:t>
            </a:r>
            <a:r>
              <a:rPr dirty="0" spc="-10"/>
              <a:t>Greauxthegoodla.org</a:t>
            </a:r>
          </a:p>
        </p:txBody>
      </p:sp>
      <p:pic>
        <p:nvPicPr>
          <p:cNvPr id="68" name="object 68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0" y="9646351"/>
            <a:ext cx="4229099" cy="6381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46349"/>
            <a:ext cx="4229099" cy="6381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6272" y="3557010"/>
            <a:ext cx="2647949" cy="317182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36" y="0"/>
            <a:ext cx="18288000" cy="2057400"/>
            <a:chOff x="136" y="0"/>
            <a:chExt cx="18288000" cy="2057400"/>
          </a:xfrm>
        </p:grpSpPr>
        <p:sp>
          <p:nvSpPr>
            <p:cNvPr id="5" name="object 5" descr=""/>
            <p:cNvSpPr/>
            <p:nvPr/>
          </p:nvSpPr>
          <p:spPr>
            <a:xfrm>
              <a:off x="136" y="0"/>
              <a:ext cx="18288000" cy="1914525"/>
            </a:xfrm>
            <a:custGeom>
              <a:avLst/>
              <a:gdLst/>
              <a:ahLst/>
              <a:cxnLst/>
              <a:rect l="l" t="t" r="r" b="b"/>
              <a:pathLst>
                <a:path w="18288000" h="1914525">
                  <a:moveTo>
                    <a:pt x="18287726" y="1914524"/>
                  </a:moveTo>
                  <a:lnTo>
                    <a:pt x="0" y="1914524"/>
                  </a:lnTo>
                  <a:lnTo>
                    <a:pt x="0" y="0"/>
                  </a:lnTo>
                  <a:lnTo>
                    <a:pt x="18287726" y="0"/>
                  </a:lnTo>
                  <a:lnTo>
                    <a:pt x="18287726" y="1914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10743" y="0"/>
              <a:ext cx="13181330" cy="2057400"/>
            </a:xfrm>
            <a:custGeom>
              <a:avLst/>
              <a:gdLst/>
              <a:ahLst/>
              <a:cxnLst/>
              <a:rect l="l" t="t" r="r" b="b"/>
              <a:pathLst>
                <a:path w="13181330" h="2057400">
                  <a:moveTo>
                    <a:pt x="1489126" y="2031999"/>
                  </a:moveTo>
                  <a:lnTo>
                    <a:pt x="336856" y="2031999"/>
                  </a:lnTo>
                  <a:lnTo>
                    <a:pt x="282856" y="2019299"/>
                  </a:lnTo>
                  <a:lnTo>
                    <a:pt x="240009" y="2006599"/>
                  </a:lnTo>
                  <a:lnTo>
                    <a:pt x="207092" y="1981199"/>
                  </a:lnTo>
                  <a:lnTo>
                    <a:pt x="166150" y="1930399"/>
                  </a:lnTo>
                  <a:lnTo>
                    <a:pt x="155676" y="1879599"/>
                  </a:lnTo>
                  <a:lnTo>
                    <a:pt x="150235" y="1828799"/>
                  </a:lnTo>
                  <a:lnTo>
                    <a:pt x="146317" y="1777999"/>
                  </a:lnTo>
                  <a:lnTo>
                    <a:pt x="142343" y="1727199"/>
                  </a:lnTo>
                  <a:lnTo>
                    <a:pt x="138321" y="1676399"/>
                  </a:lnTo>
                  <a:lnTo>
                    <a:pt x="134260" y="1625599"/>
                  </a:lnTo>
                  <a:lnTo>
                    <a:pt x="126055" y="1523999"/>
                  </a:lnTo>
                  <a:lnTo>
                    <a:pt x="109539" y="1333499"/>
                  </a:lnTo>
                  <a:lnTo>
                    <a:pt x="105437" y="1282699"/>
                  </a:lnTo>
                  <a:lnTo>
                    <a:pt x="101362" y="1231899"/>
                  </a:lnTo>
                  <a:lnTo>
                    <a:pt x="97322" y="1181099"/>
                  </a:lnTo>
                  <a:lnTo>
                    <a:pt x="93327" y="1130299"/>
                  </a:lnTo>
                  <a:lnTo>
                    <a:pt x="89383" y="1079499"/>
                  </a:lnTo>
                  <a:lnTo>
                    <a:pt x="85500" y="1028699"/>
                  </a:lnTo>
                  <a:lnTo>
                    <a:pt x="81686" y="977899"/>
                  </a:lnTo>
                  <a:lnTo>
                    <a:pt x="77949" y="927099"/>
                  </a:lnTo>
                  <a:lnTo>
                    <a:pt x="74297" y="876299"/>
                  </a:lnTo>
                  <a:lnTo>
                    <a:pt x="70739" y="825499"/>
                  </a:lnTo>
                  <a:lnTo>
                    <a:pt x="67283" y="787399"/>
                  </a:lnTo>
                  <a:lnTo>
                    <a:pt x="63936" y="736599"/>
                  </a:lnTo>
                  <a:lnTo>
                    <a:pt x="60709" y="685799"/>
                  </a:lnTo>
                  <a:lnTo>
                    <a:pt x="57608" y="634999"/>
                  </a:lnTo>
                  <a:lnTo>
                    <a:pt x="54642" y="584199"/>
                  </a:lnTo>
                  <a:lnTo>
                    <a:pt x="51820" y="533399"/>
                  </a:lnTo>
                  <a:lnTo>
                    <a:pt x="49150" y="482599"/>
                  </a:lnTo>
                  <a:lnTo>
                    <a:pt x="46017" y="431799"/>
                  </a:lnTo>
                  <a:lnTo>
                    <a:pt x="42167" y="380999"/>
                  </a:lnTo>
                  <a:lnTo>
                    <a:pt x="37690" y="330199"/>
                  </a:lnTo>
                  <a:lnTo>
                    <a:pt x="32677" y="279399"/>
                  </a:lnTo>
                  <a:lnTo>
                    <a:pt x="27217" y="228599"/>
                  </a:lnTo>
                  <a:lnTo>
                    <a:pt x="21402" y="165099"/>
                  </a:lnTo>
                  <a:lnTo>
                    <a:pt x="15320" y="114299"/>
                  </a:lnTo>
                  <a:lnTo>
                    <a:pt x="9063" y="63499"/>
                  </a:lnTo>
                  <a:lnTo>
                    <a:pt x="0" y="0"/>
                  </a:lnTo>
                  <a:lnTo>
                    <a:pt x="13180974" y="0"/>
                  </a:lnTo>
                  <a:lnTo>
                    <a:pt x="13179074" y="12699"/>
                  </a:lnTo>
                  <a:lnTo>
                    <a:pt x="13174749" y="63499"/>
                  </a:lnTo>
                  <a:lnTo>
                    <a:pt x="13169970" y="114299"/>
                  </a:lnTo>
                  <a:lnTo>
                    <a:pt x="13164764" y="165099"/>
                  </a:lnTo>
                  <a:lnTo>
                    <a:pt x="13159161" y="215899"/>
                  </a:lnTo>
                  <a:lnTo>
                    <a:pt x="13153190" y="266699"/>
                  </a:lnTo>
                  <a:lnTo>
                    <a:pt x="13146878" y="317499"/>
                  </a:lnTo>
                  <a:lnTo>
                    <a:pt x="13140255" y="368299"/>
                  </a:lnTo>
                  <a:lnTo>
                    <a:pt x="13133349" y="419099"/>
                  </a:lnTo>
                  <a:lnTo>
                    <a:pt x="13126190" y="469899"/>
                  </a:lnTo>
                  <a:lnTo>
                    <a:pt x="13118805" y="520699"/>
                  </a:lnTo>
                  <a:lnTo>
                    <a:pt x="13111223" y="571499"/>
                  </a:lnTo>
                  <a:lnTo>
                    <a:pt x="13103474" y="622299"/>
                  </a:lnTo>
                  <a:lnTo>
                    <a:pt x="13095585" y="673099"/>
                  </a:lnTo>
                  <a:lnTo>
                    <a:pt x="13087586" y="723899"/>
                  </a:lnTo>
                  <a:lnTo>
                    <a:pt x="13079505" y="774699"/>
                  </a:lnTo>
                  <a:lnTo>
                    <a:pt x="13055058" y="927099"/>
                  </a:lnTo>
                  <a:lnTo>
                    <a:pt x="13046936" y="977899"/>
                  </a:lnTo>
                  <a:lnTo>
                    <a:pt x="13038876" y="1028699"/>
                  </a:lnTo>
                  <a:lnTo>
                    <a:pt x="13030907" y="1079499"/>
                  </a:lnTo>
                  <a:lnTo>
                    <a:pt x="13020823" y="1130299"/>
                  </a:lnTo>
                  <a:lnTo>
                    <a:pt x="13008552" y="1181099"/>
                  </a:lnTo>
                  <a:lnTo>
                    <a:pt x="12994823" y="1231899"/>
                  </a:lnTo>
                  <a:lnTo>
                    <a:pt x="12980364" y="1282699"/>
                  </a:lnTo>
                  <a:lnTo>
                    <a:pt x="12964057" y="1320799"/>
                  </a:lnTo>
                  <a:lnTo>
                    <a:pt x="12939325" y="1358899"/>
                  </a:lnTo>
                  <a:lnTo>
                    <a:pt x="12907466" y="1384299"/>
                  </a:lnTo>
                  <a:lnTo>
                    <a:pt x="12869774" y="1409699"/>
                  </a:lnTo>
                  <a:lnTo>
                    <a:pt x="12827547" y="1422399"/>
                  </a:lnTo>
                  <a:lnTo>
                    <a:pt x="12782080" y="1435099"/>
                  </a:lnTo>
                  <a:lnTo>
                    <a:pt x="12681334" y="1435099"/>
                  </a:lnTo>
                  <a:lnTo>
                    <a:pt x="12630587" y="1447799"/>
                  </a:lnTo>
                  <a:lnTo>
                    <a:pt x="12378419" y="1447799"/>
                  </a:lnTo>
                  <a:lnTo>
                    <a:pt x="12328623" y="1460499"/>
                  </a:lnTo>
                  <a:lnTo>
                    <a:pt x="12080322" y="1460499"/>
                  </a:lnTo>
                  <a:lnTo>
                    <a:pt x="12030741" y="1473199"/>
                  </a:lnTo>
                  <a:lnTo>
                    <a:pt x="11782800" y="1473199"/>
                  </a:lnTo>
                  <a:lnTo>
                    <a:pt x="11733148" y="1485899"/>
                  </a:lnTo>
                  <a:lnTo>
                    <a:pt x="11583919" y="1485899"/>
                  </a:lnTo>
                  <a:lnTo>
                    <a:pt x="11534059" y="1498599"/>
                  </a:lnTo>
                  <a:lnTo>
                    <a:pt x="11432963" y="1498599"/>
                  </a:lnTo>
                  <a:lnTo>
                    <a:pt x="11382399" y="1511299"/>
                  </a:lnTo>
                  <a:lnTo>
                    <a:pt x="11281200" y="1511299"/>
                  </a:lnTo>
                  <a:lnTo>
                    <a:pt x="11230552" y="1523999"/>
                  </a:lnTo>
                  <a:lnTo>
                    <a:pt x="11179863" y="1523999"/>
                  </a:lnTo>
                  <a:lnTo>
                    <a:pt x="11129125" y="1536699"/>
                  </a:lnTo>
                  <a:lnTo>
                    <a:pt x="11027477" y="1536699"/>
                  </a:lnTo>
                  <a:lnTo>
                    <a:pt x="10976553" y="1549399"/>
                  </a:lnTo>
                  <a:lnTo>
                    <a:pt x="10925553" y="1549399"/>
                  </a:lnTo>
                  <a:lnTo>
                    <a:pt x="10874469" y="1562099"/>
                  </a:lnTo>
                  <a:lnTo>
                    <a:pt x="10823296" y="1562099"/>
                  </a:lnTo>
                  <a:lnTo>
                    <a:pt x="10772026" y="1574799"/>
                  </a:lnTo>
                  <a:lnTo>
                    <a:pt x="10670640" y="1574799"/>
                  </a:lnTo>
                  <a:lnTo>
                    <a:pt x="10619943" y="1587499"/>
                  </a:lnTo>
                  <a:lnTo>
                    <a:pt x="10518536" y="1587499"/>
                  </a:lnTo>
                  <a:lnTo>
                    <a:pt x="10467824" y="1600199"/>
                  </a:lnTo>
                  <a:lnTo>
                    <a:pt x="10264881" y="1600199"/>
                  </a:lnTo>
                  <a:lnTo>
                    <a:pt x="10214115" y="1612899"/>
                  </a:lnTo>
                  <a:lnTo>
                    <a:pt x="8773386" y="1612899"/>
                  </a:lnTo>
                  <a:lnTo>
                    <a:pt x="8721393" y="1625599"/>
                  </a:lnTo>
                  <a:lnTo>
                    <a:pt x="8358685" y="1625599"/>
                  </a:lnTo>
                  <a:lnTo>
                    <a:pt x="8307087" y="1638299"/>
                  </a:lnTo>
                  <a:lnTo>
                    <a:pt x="8208223" y="1638299"/>
                  </a:lnTo>
                  <a:lnTo>
                    <a:pt x="8158791" y="1650999"/>
                  </a:lnTo>
                  <a:lnTo>
                    <a:pt x="8059927" y="1650999"/>
                  </a:lnTo>
                  <a:lnTo>
                    <a:pt x="8010495" y="1663699"/>
                  </a:lnTo>
                  <a:lnTo>
                    <a:pt x="7911631" y="1663699"/>
                  </a:lnTo>
                  <a:lnTo>
                    <a:pt x="7862198" y="1676399"/>
                  </a:lnTo>
                  <a:lnTo>
                    <a:pt x="7763334" y="1676399"/>
                  </a:lnTo>
                  <a:lnTo>
                    <a:pt x="7713902" y="1689099"/>
                  </a:lnTo>
                  <a:lnTo>
                    <a:pt x="7664470" y="1689099"/>
                  </a:lnTo>
                  <a:lnTo>
                    <a:pt x="7615038" y="1701799"/>
                  </a:lnTo>
                  <a:lnTo>
                    <a:pt x="7565606" y="1701799"/>
                  </a:lnTo>
                  <a:lnTo>
                    <a:pt x="7516174" y="1714499"/>
                  </a:lnTo>
                  <a:lnTo>
                    <a:pt x="7417310" y="1714499"/>
                  </a:lnTo>
                  <a:lnTo>
                    <a:pt x="7218301" y="1739899"/>
                  </a:lnTo>
                  <a:lnTo>
                    <a:pt x="7167590" y="1752599"/>
                  </a:lnTo>
                  <a:lnTo>
                    <a:pt x="7116878" y="1752599"/>
                  </a:lnTo>
                  <a:lnTo>
                    <a:pt x="7066166" y="1765299"/>
                  </a:lnTo>
                  <a:lnTo>
                    <a:pt x="7015454" y="1765299"/>
                  </a:lnTo>
                  <a:lnTo>
                    <a:pt x="6964742" y="1777999"/>
                  </a:lnTo>
                  <a:lnTo>
                    <a:pt x="6914030" y="1777999"/>
                  </a:lnTo>
                  <a:lnTo>
                    <a:pt x="6863318" y="1790699"/>
                  </a:lnTo>
                  <a:lnTo>
                    <a:pt x="6711182" y="1803399"/>
                  </a:lnTo>
                  <a:lnTo>
                    <a:pt x="6660470" y="1816099"/>
                  </a:lnTo>
                  <a:lnTo>
                    <a:pt x="6609758" y="1816099"/>
                  </a:lnTo>
                  <a:lnTo>
                    <a:pt x="6559046" y="1828799"/>
                  </a:lnTo>
                  <a:lnTo>
                    <a:pt x="6508334" y="1828799"/>
                  </a:lnTo>
                  <a:lnTo>
                    <a:pt x="6457622" y="1841499"/>
                  </a:lnTo>
                  <a:lnTo>
                    <a:pt x="6406910" y="1841499"/>
                  </a:lnTo>
                  <a:lnTo>
                    <a:pt x="6356198" y="1854199"/>
                  </a:lnTo>
                  <a:lnTo>
                    <a:pt x="6305486" y="1854199"/>
                  </a:lnTo>
                  <a:lnTo>
                    <a:pt x="6254774" y="1866899"/>
                  </a:lnTo>
                  <a:lnTo>
                    <a:pt x="6153350" y="1866899"/>
                  </a:lnTo>
                  <a:lnTo>
                    <a:pt x="6102638" y="1879599"/>
                  </a:lnTo>
                  <a:lnTo>
                    <a:pt x="6003106" y="1879599"/>
                  </a:lnTo>
                  <a:lnTo>
                    <a:pt x="5953338" y="1892299"/>
                  </a:lnTo>
                  <a:lnTo>
                    <a:pt x="5853793" y="1892299"/>
                  </a:lnTo>
                  <a:lnTo>
                    <a:pt x="5804015" y="1904999"/>
                  </a:lnTo>
                  <a:lnTo>
                    <a:pt x="5704441" y="1904999"/>
                  </a:lnTo>
                  <a:lnTo>
                    <a:pt x="5654645" y="1917699"/>
                  </a:lnTo>
                  <a:lnTo>
                    <a:pt x="5555027" y="1917699"/>
                  </a:lnTo>
                  <a:lnTo>
                    <a:pt x="5505205" y="1930399"/>
                  </a:lnTo>
                  <a:lnTo>
                    <a:pt x="5355672" y="1930399"/>
                  </a:lnTo>
                  <a:lnTo>
                    <a:pt x="5305802" y="1943099"/>
                  </a:lnTo>
                  <a:lnTo>
                    <a:pt x="5156109" y="1943099"/>
                  </a:lnTo>
                  <a:lnTo>
                    <a:pt x="5106179" y="1955799"/>
                  </a:lnTo>
                  <a:lnTo>
                    <a:pt x="4956283" y="1955799"/>
                  </a:lnTo>
                  <a:lnTo>
                    <a:pt x="4906279" y="1968499"/>
                  </a:lnTo>
                  <a:lnTo>
                    <a:pt x="4706047" y="1968499"/>
                  </a:lnTo>
                  <a:lnTo>
                    <a:pt x="4655931" y="1981199"/>
                  </a:lnTo>
                  <a:lnTo>
                    <a:pt x="2309758" y="1981199"/>
                  </a:lnTo>
                  <a:lnTo>
                    <a:pt x="2259647" y="1993899"/>
                  </a:lnTo>
                  <a:lnTo>
                    <a:pt x="1904204" y="1993899"/>
                  </a:lnTo>
                  <a:lnTo>
                    <a:pt x="1852498" y="2006599"/>
                  </a:lnTo>
                  <a:lnTo>
                    <a:pt x="1697141" y="2006599"/>
                  </a:lnTo>
                  <a:lnTo>
                    <a:pt x="1645248" y="2019299"/>
                  </a:lnTo>
                  <a:lnTo>
                    <a:pt x="1541249" y="2019299"/>
                  </a:lnTo>
                  <a:lnTo>
                    <a:pt x="1489126" y="2031999"/>
                  </a:lnTo>
                  <a:close/>
                </a:path>
                <a:path w="13181330" h="2057400">
                  <a:moveTo>
                    <a:pt x="9909168" y="1625599"/>
                  </a:moveTo>
                  <a:lnTo>
                    <a:pt x="9290730" y="1625599"/>
                  </a:lnTo>
                  <a:lnTo>
                    <a:pt x="9294618" y="1612899"/>
                  </a:lnTo>
                  <a:lnTo>
                    <a:pt x="9960041" y="1612899"/>
                  </a:lnTo>
                  <a:lnTo>
                    <a:pt x="9909168" y="1625599"/>
                  </a:lnTo>
                  <a:close/>
                </a:path>
                <a:path w="13181330" h="2057400">
                  <a:moveTo>
                    <a:pt x="1332163" y="2044699"/>
                  </a:moveTo>
                  <a:lnTo>
                    <a:pt x="436107" y="2044699"/>
                  </a:lnTo>
                  <a:lnTo>
                    <a:pt x="386455" y="2031999"/>
                  </a:lnTo>
                  <a:lnTo>
                    <a:pt x="1384592" y="2031999"/>
                  </a:lnTo>
                  <a:lnTo>
                    <a:pt x="1332163" y="2044699"/>
                  </a:lnTo>
                  <a:close/>
                </a:path>
                <a:path w="13181330" h="2057400">
                  <a:moveTo>
                    <a:pt x="1133475" y="2057399"/>
                  </a:moveTo>
                  <a:lnTo>
                    <a:pt x="635121" y="2057399"/>
                  </a:lnTo>
                  <a:lnTo>
                    <a:pt x="585318" y="2044699"/>
                  </a:lnTo>
                  <a:lnTo>
                    <a:pt x="1183214" y="2044699"/>
                  </a:lnTo>
                  <a:lnTo>
                    <a:pt x="1133475" y="2057399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24507" y="2119598"/>
            <a:ext cx="10672445" cy="7840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16500"/>
              </a:lnSpc>
              <a:spcBef>
                <a:spcPts val="95"/>
              </a:spcBef>
            </a:pPr>
            <a:r>
              <a:rPr dirty="0" sz="4000" spc="60">
                <a:latin typeface="Calibri"/>
                <a:cs typeface="Calibri"/>
              </a:rPr>
              <a:t>Greaux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the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Good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 spc="65">
                <a:latin typeface="Calibri"/>
                <a:cs typeface="Calibri"/>
              </a:rPr>
              <a:t>provides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 spc="125">
                <a:latin typeface="Calibri"/>
                <a:cs typeface="Calibri"/>
              </a:rPr>
              <a:t>$889,000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of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 spc="35">
                <a:latin typeface="Calibri"/>
                <a:cs typeface="Calibri"/>
              </a:rPr>
              <a:t>state </a:t>
            </a:r>
            <a:r>
              <a:rPr dirty="0" sz="4000" spc="75">
                <a:latin typeface="Calibri"/>
                <a:cs typeface="Calibri"/>
              </a:rPr>
              <a:t>funds</a:t>
            </a:r>
            <a:r>
              <a:rPr dirty="0" sz="4000" spc="25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for</a:t>
            </a:r>
            <a:r>
              <a:rPr dirty="0" sz="4000" spc="250">
                <a:latin typeface="Calibri"/>
                <a:cs typeface="Calibri"/>
              </a:rPr>
              <a:t> </a:t>
            </a:r>
            <a:r>
              <a:rPr dirty="0" sz="4000" spc="125">
                <a:latin typeface="Calibri"/>
                <a:cs typeface="Calibri"/>
              </a:rPr>
              <a:t>Louisiana</a:t>
            </a:r>
            <a:r>
              <a:rPr dirty="0" sz="4000" spc="25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farmers</a:t>
            </a:r>
            <a:r>
              <a:rPr dirty="0" sz="4000" spc="254">
                <a:latin typeface="Calibri"/>
                <a:cs typeface="Calibri"/>
              </a:rPr>
              <a:t> </a:t>
            </a:r>
            <a:r>
              <a:rPr dirty="0" sz="4000" spc="50">
                <a:latin typeface="Calibri"/>
                <a:cs typeface="Calibri"/>
              </a:rPr>
              <a:t>markets</a:t>
            </a:r>
            <a:r>
              <a:rPr dirty="0" sz="4000" spc="250">
                <a:latin typeface="Calibri"/>
                <a:cs typeface="Calibri"/>
              </a:rPr>
              <a:t> </a:t>
            </a:r>
            <a:r>
              <a:rPr dirty="0" sz="4000" spc="45">
                <a:latin typeface="Calibri"/>
                <a:cs typeface="Calibri"/>
              </a:rPr>
              <a:t>and </a:t>
            </a:r>
            <a:r>
              <a:rPr dirty="0" sz="4000" spc="55">
                <a:latin typeface="Calibri"/>
                <a:cs typeface="Calibri"/>
              </a:rPr>
              <a:t>operations</a:t>
            </a:r>
            <a:r>
              <a:rPr dirty="0" sz="4000" spc="220">
                <a:latin typeface="Calibri"/>
                <a:cs typeface="Calibri"/>
              </a:rPr>
              <a:t> </a:t>
            </a:r>
            <a:r>
              <a:rPr dirty="0" sz="4000" spc="85">
                <a:latin typeface="Calibri"/>
                <a:cs typeface="Calibri"/>
              </a:rPr>
              <a:t>with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 spc="105">
                <a:latin typeface="Calibri"/>
                <a:cs typeface="Calibri"/>
              </a:rPr>
              <a:t>funding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to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create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or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 spc="105">
                <a:latin typeface="Calibri"/>
                <a:cs typeface="Calibri"/>
              </a:rPr>
              <a:t>expand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 spc="25">
                <a:latin typeface="Calibri"/>
                <a:cs typeface="Calibri"/>
              </a:rPr>
              <a:t>a </a:t>
            </a:r>
            <a:r>
              <a:rPr dirty="0" sz="4000">
                <a:latin typeface="Calibri"/>
                <a:cs typeface="Calibri"/>
              </a:rPr>
              <a:t>market</a:t>
            </a:r>
            <a:r>
              <a:rPr dirty="0" sz="4000" spc="295">
                <a:latin typeface="Calibri"/>
                <a:cs typeface="Calibri"/>
              </a:rPr>
              <a:t> </a:t>
            </a:r>
            <a:r>
              <a:rPr dirty="0" sz="4000" spc="70">
                <a:latin typeface="Calibri"/>
                <a:cs typeface="Calibri"/>
              </a:rPr>
              <a:t>match</a:t>
            </a:r>
            <a:r>
              <a:rPr dirty="0" sz="4000" spc="300">
                <a:latin typeface="Calibri"/>
                <a:cs typeface="Calibri"/>
              </a:rPr>
              <a:t> </a:t>
            </a:r>
            <a:r>
              <a:rPr dirty="0" sz="4000" spc="150">
                <a:latin typeface="Calibri"/>
                <a:cs typeface="Calibri"/>
              </a:rPr>
              <a:t>SNAP</a:t>
            </a:r>
            <a:r>
              <a:rPr dirty="0" sz="4000" spc="2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program,</a:t>
            </a:r>
            <a:r>
              <a:rPr dirty="0" sz="4000" spc="300">
                <a:latin typeface="Calibri"/>
                <a:cs typeface="Calibri"/>
              </a:rPr>
              <a:t> </a:t>
            </a:r>
            <a:r>
              <a:rPr dirty="0" sz="4000" spc="100">
                <a:latin typeface="Calibri"/>
                <a:cs typeface="Calibri"/>
              </a:rPr>
              <a:t>increasing</a:t>
            </a:r>
            <a:r>
              <a:rPr dirty="0" sz="4000" spc="300">
                <a:latin typeface="Calibri"/>
                <a:cs typeface="Calibri"/>
              </a:rPr>
              <a:t> </a:t>
            </a:r>
            <a:r>
              <a:rPr dirty="0" sz="4000" spc="-25">
                <a:latin typeface="Calibri"/>
                <a:cs typeface="Calibri"/>
              </a:rPr>
              <a:t>the </a:t>
            </a:r>
            <a:r>
              <a:rPr dirty="0" sz="4000">
                <a:latin typeface="Calibri"/>
                <a:cs typeface="Calibri"/>
              </a:rPr>
              <a:t>number</a:t>
            </a:r>
            <a:r>
              <a:rPr dirty="0" sz="4000" spc="28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of</a:t>
            </a:r>
            <a:r>
              <a:rPr dirty="0" sz="4000" spc="285">
                <a:latin typeface="Calibri"/>
                <a:cs typeface="Calibri"/>
              </a:rPr>
              <a:t> </a:t>
            </a:r>
            <a:r>
              <a:rPr dirty="0" sz="4000" spc="55">
                <a:latin typeface="Calibri"/>
                <a:cs typeface="Calibri"/>
              </a:rPr>
              <a:t>shoppers</a:t>
            </a:r>
            <a:r>
              <a:rPr dirty="0" sz="4000" spc="29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at</a:t>
            </a:r>
            <a:r>
              <a:rPr dirty="0" sz="4000" spc="28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farmers</a:t>
            </a:r>
            <a:r>
              <a:rPr dirty="0" sz="4000" spc="290">
                <a:latin typeface="Calibri"/>
                <a:cs typeface="Calibri"/>
              </a:rPr>
              <a:t> </a:t>
            </a:r>
            <a:r>
              <a:rPr dirty="0" sz="4000" spc="50">
                <a:latin typeface="Calibri"/>
                <a:cs typeface="Calibri"/>
              </a:rPr>
              <a:t>markets</a:t>
            </a:r>
            <a:r>
              <a:rPr dirty="0" sz="4000" spc="285">
                <a:latin typeface="Calibri"/>
                <a:cs typeface="Calibri"/>
              </a:rPr>
              <a:t> </a:t>
            </a:r>
            <a:r>
              <a:rPr dirty="0" sz="4000" spc="70">
                <a:latin typeface="Calibri"/>
                <a:cs typeface="Calibri"/>
              </a:rPr>
              <a:t>and</a:t>
            </a:r>
            <a:r>
              <a:rPr dirty="0" sz="4000" spc="290">
                <a:latin typeface="Calibri"/>
                <a:cs typeface="Calibri"/>
              </a:rPr>
              <a:t> </a:t>
            </a:r>
            <a:r>
              <a:rPr dirty="0" sz="4000" spc="-25">
                <a:latin typeface="Calibri"/>
                <a:cs typeface="Calibri"/>
              </a:rPr>
              <a:t>the </a:t>
            </a:r>
            <a:r>
              <a:rPr dirty="0" sz="4000" spc="55">
                <a:latin typeface="Calibri"/>
                <a:cs typeface="Calibri"/>
              </a:rPr>
              <a:t>amount</a:t>
            </a:r>
            <a:r>
              <a:rPr dirty="0" sz="4000" spc="19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of</a:t>
            </a:r>
            <a:r>
              <a:rPr dirty="0" sz="4000" spc="195">
                <a:latin typeface="Calibri"/>
                <a:cs typeface="Calibri"/>
              </a:rPr>
              <a:t> </a:t>
            </a:r>
            <a:r>
              <a:rPr dirty="0" sz="4000" spc="50">
                <a:latin typeface="Calibri"/>
                <a:cs typeface="Calibri"/>
              </a:rPr>
              <a:t>fresh</a:t>
            </a:r>
            <a:r>
              <a:rPr dirty="0" sz="4000" spc="190">
                <a:latin typeface="Calibri"/>
                <a:cs typeface="Calibri"/>
              </a:rPr>
              <a:t> </a:t>
            </a:r>
            <a:r>
              <a:rPr dirty="0" sz="4000" spc="45">
                <a:latin typeface="Calibri"/>
                <a:cs typeface="Calibri"/>
              </a:rPr>
              <a:t>produce</a:t>
            </a:r>
            <a:r>
              <a:rPr dirty="0" sz="4000" spc="195">
                <a:latin typeface="Calibri"/>
                <a:cs typeface="Calibri"/>
              </a:rPr>
              <a:t> </a:t>
            </a:r>
            <a:r>
              <a:rPr dirty="0" sz="4000" spc="70">
                <a:latin typeface="Calibri"/>
                <a:cs typeface="Calibri"/>
              </a:rPr>
              <a:t>consumed</a:t>
            </a:r>
            <a:r>
              <a:rPr dirty="0" sz="4000" spc="195">
                <a:latin typeface="Calibri"/>
                <a:cs typeface="Calibri"/>
              </a:rPr>
              <a:t> </a:t>
            </a:r>
            <a:r>
              <a:rPr dirty="0" sz="4000" spc="120">
                <a:latin typeface="Calibri"/>
                <a:cs typeface="Calibri"/>
              </a:rPr>
              <a:t>in</a:t>
            </a:r>
            <a:r>
              <a:rPr dirty="0" sz="4000" spc="190">
                <a:latin typeface="Calibri"/>
                <a:cs typeface="Calibri"/>
              </a:rPr>
              <a:t> </a:t>
            </a:r>
            <a:r>
              <a:rPr dirty="0" sz="4000" spc="90">
                <a:latin typeface="Calibri"/>
                <a:cs typeface="Calibri"/>
              </a:rPr>
              <a:t>Louisiana, </a:t>
            </a:r>
            <a:r>
              <a:rPr dirty="0" sz="4000" spc="100">
                <a:latin typeface="Calibri"/>
                <a:cs typeface="Calibri"/>
              </a:rPr>
              <a:t>which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 spc="185">
                <a:latin typeface="Calibri"/>
                <a:cs typeface="Calibri"/>
              </a:rPr>
              <a:t>will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create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 spc="75">
                <a:latin typeface="Calibri"/>
                <a:cs typeface="Calibri"/>
              </a:rPr>
              <a:t>a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 spc="85">
                <a:latin typeface="Calibri"/>
                <a:cs typeface="Calibri"/>
              </a:rPr>
              <a:t>mutual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 spc="60">
                <a:latin typeface="Calibri"/>
                <a:cs typeface="Calibri"/>
              </a:rPr>
              <a:t>benefit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of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 spc="90">
                <a:latin typeface="Calibri"/>
                <a:cs typeface="Calibri"/>
              </a:rPr>
              <a:t>positively </a:t>
            </a:r>
            <a:r>
              <a:rPr dirty="0" sz="4000" spc="105">
                <a:latin typeface="Calibri"/>
                <a:cs typeface="Calibri"/>
              </a:rPr>
              <a:t>impacting</a:t>
            </a:r>
            <a:r>
              <a:rPr dirty="0" sz="4000" spc="22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the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 spc="55">
                <a:latin typeface="Calibri"/>
                <a:cs typeface="Calibri"/>
              </a:rPr>
              <a:t>state's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 spc="100">
                <a:latin typeface="Calibri"/>
                <a:cs typeface="Calibri"/>
              </a:rPr>
              <a:t>agricultural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 spc="55">
                <a:latin typeface="Calibri"/>
                <a:cs typeface="Calibri"/>
              </a:rPr>
              <a:t>economy</a:t>
            </a:r>
            <a:r>
              <a:rPr dirty="0" sz="4000" spc="225">
                <a:latin typeface="Calibri"/>
                <a:cs typeface="Calibri"/>
              </a:rPr>
              <a:t> </a:t>
            </a:r>
            <a:r>
              <a:rPr dirty="0" sz="4000" spc="45">
                <a:latin typeface="Calibri"/>
                <a:cs typeface="Calibri"/>
              </a:rPr>
              <a:t>and </a:t>
            </a:r>
            <a:r>
              <a:rPr dirty="0" sz="4000">
                <a:latin typeface="Calibri"/>
                <a:cs typeface="Calibri"/>
              </a:rPr>
              <a:t>farmers</a:t>
            </a:r>
            <a:r>
              <a:rPr dirty="0" sz="4000" spc="254">
                <a:latin typeface="Calibri"/>
                <a:cs typeface="Calibri"/>
              </a:rPr>
              <a:t> </a:t>
            </a:r>
            <a:r>
              <a:rPr dirty="0" sz="4000" spc="120">
                <a:latin typeface="Calibri"/>
                <a:cs typeface="Calibri"/>
              </a:rPr>
              <a:t>while</a:t>
            </a:r>
            <a:r>
              <a:rPr dirty="0" sz="4000" spc="254">
                <a:latin typeface="Calibri"/>
                <a:cs typeface="Calibri"/>
              </a:rPr>
              <a:t> </a:t>
            </a:r>
            <a:r>
              <a:rPr dirty="0" sz="4000" spc="130">
                <a:latin typeface="Calibri"/>
                <a:cs typeface="Calibri"/>
              </a:rPr>
              <a:t>helping</a:t>
            </a:r>
            <a:r>
              <a:rPr dirty="0" sz="4000" spc="26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to</a:t>
            </a:r>
            <a:r>
              <a:rPr dirty="0" sz="4000" spc="254">
                <a:latin typeface="Calibri"/>
                <a:cs typeface="Calibri"/>
              </a:rPr>
              <a:t> </a:t>
            </a:r>
            <a:r>
              <a:rPr dirty="0" sz="4000" spc="55">
                <a:latin typeface="Calibri"/>
                <a:cs typeface="Calibri"/>
              </a:rPr>
              <a:t>decrease</a:t>
            </a:r>
            <a:r>
              <a:rPr dirty="0" sz="4000" spc="254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the</a:t>
            </a:r>
            <a:r>
              <a:rPr dirty="0" sz="4000" spc="260">
                <a:latin typeface="Calibri"/>
                <a:cs typeface="Calibri"/>
              </a:rPr>
              <a:t> </a:t>
            </a:r>
            <a:r>
              <a:rPr dirty="0" sz="4000" spc="-20">
                <a:latin typeface="Calibri"/>
                <a:cs typeface="Calibri"/>
              </a:rPr>
              <a:t>food </a:t>
            </a:r>
            <a:r>
              <a:rPr dirty="0" sz="4000" spc="75">
                <a:latin typeface="Calibri"/>
                <a:cs typeface="Calibri"/>
              </a:rPr>
              <a:t>insecurity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of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 spc="60">
                <a:latin typeface="Calibri"/>
                <a:cs typeface="Calibri"/>
              </a:rPr>
              <a:t>some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of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the</a:t>
            </a:r>
            <a:r>
              <a:rPr dirty="0" sz="4000" spc="235">
                <a:latin typeface="Calibri"/>
                <a:cs typeface="Calibri"/>
              </a:rPr>
              <a:t> </a:t>
            </a:r>
            <a:r>
              <a:rPr dirty="0" sz="4000" spc="60">
                <a:latin typeface="Calibri"/>
                <a:cs typeface="Calibri"/>
              </a:rPr>
              <a:t>most</a:t>
            </a:r>
            <a:r>
              <a:rPr dirty="0" sz="4000" spc="229">
                <a:latin typeface="Calibri"/>
                <a:cs typeface="Calibri"/>
              </a:rPr>
              <a:t> </a:t>
            </a:r>
            <a:r>
              <a:rPr dirty="0" sz="4000" spc="80">
                <a:latin typeface="Calibri"/>
                <a:cs typeface="Calibri"/>
              </a:rPr>
              <a:t>vulnerable </a:t>
            </a:r>
            <a:r>
              <a:rPr dirty="0" sz="4000" spc="55">
                <a:latin typeface="Calibri"/>
                <a:cs typeface="Calibri"/>
              </a:rPr>
              <a:t>populations.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190" rIns="0" bIns="0" rtlCol="0" vert="horz">
            <a:spAutoFit/>
          </a:bodyPr>
          <a:lstStyle/>
          <a:p>
            <a:pPr marL="28892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What</a:t>
            </a:r>
            <a:r>
              <a:rPr dirty="0" spc="280">
                <a:latin typeface="Calibri"/>
                <a:cs typeface="Calibri"/>
              </a:rPr>
              <a:t> </a:t>
            </a:r>
            <a:r>
              <a:rPr dirty="0" spc="250">
                <a:latin typeface="Calibri"/>
                <a:cs typeface="Calibri"/>
              </a:rPr>
              <a:t>is</a:t>
            </a:r>
            <a:r>
              <a:rPr dirty="0" spc="280">
                <a:latin typeface="Calibri"/>
                <a:cs typeface="Calibri"/>
              </a:rPr>
              <a:t> </a:t>
            </a:r>
            <a:r>
              <a:rPr dirty="0" spc="105">
                <a:latin typeface="Calibri"/>
                <a:cs typeface="Calibri"/>
              </a:rPr>
              <a:t>Greaux</a:t>
            </a:r>
            <a:r>
              <a:rPr dirty="0" spc="280">
                <a:latin typeface="Calibri"/>
                <a:cs typeface="Calibri"/>
              </a:rPr>
              <a:t> </a:t>
            </a:r>
            <a:r>
              <a:rPr dirty="0" spc="85">
                <a:latin typeface="Calibri"/>
                <a:cs typeface="Calibri"/>
              </a:rPr>
              <a:t>the</a:t>
            </a:r>
            <a:r>
              <a:rPr dirty="0" spc="28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Good?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48119" y="8003840"/>
            <a:ext cx="3209924" cy="196214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795" y="2682958"/>
            <a:ext cx="8448674" cy="56387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00374" y="2704055"/>
            <a:ext cx="7924799" cy="4876799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50718" y="0"/>
            <a:ext cx="13181330" cy="2057400"/>
          </a:xfrm>
          <a:custGeom>
            <a:avLst/>
            <a:gdLst/>
            <a:ahLst/>
            <a:cxnLst/>
            <a:rect l="l" t="t" r="r" b="b"/>
            <a:pathLst>
              <a:path w="13181330" h="2057400">
                <a:moveTo>
                  <a:pt x="1489126" y="2031999"/>
                </a:moveTo>
                <a:lnTo>
                  <a:pt x="336856" y="2031999"/>
                </a:lnTo>
                <a:lnTo>
                  <a:pt x="282856" y="2019299"/>
                </a:lnTo>
                <a:lnTo>
                  <a:pt x="240009" y="2006599"/>
                </a:lnTo>
                <a:lnTo>
                  <a:pt x="207092" y="1981199"/>
                </a:lnTo>
                <a:lnTo>
                  <a:pt x="166150" y="1930399"/>
                </a:lnTo>
                <a:lnTo>
                  <a:pt x="155676" y="1879599"/>
                </a:lnTo>
                <a:lnTo>
                  <a:pt x="150235" y="1828799"/>
                </a:lnTo>
                <a:lnTo>
                  <a:pt x="146317" y="1777999"/>
                </a:lnTo>
                <a:lnTo>
                  <a:pt x="142343" y="1727199"/>
                </a:lnTo>
                <a:lnTo>
                  <a:pt x="138321" y="1676399"/>
                </a:lnTo>
                <a:lnTo>
                  <a:pt x="134260" y="1625599"/>
                </a:lnTo>
                <a:lnTo>
                  <a:pt x="126055" y="1523999"/>
                </a:lnTo>
                <a:lnTo>
                  <a:pt x="109539" y="1333499"/>
                </a:lnTo>
                <a:lnTo>
                  <a:pt x="105437" y="1282699"/>
                </a:lnTo>
                <a:lnTo>
                  <a:pt x="101362" y="1231899"/>
                </a:lnTo>
                <a:lnTo>
                  <a:pt x="97322" y="1181099"/>
                </a:lnTo>
                <a:lnTo>
                  <a:pt x="93327" y="1130299"/>
                </a:lnTo>
                <a:lnTo>
                  <a:pt x="89383" y="1079499"/>
                </a:lnTo>
                <a:lnTo>
                  <a:pt x="85500" y="1028699"/>
                </a:lnTo>
                <a:lnTo>
                  <a:pt x="81686" y="977899"/>
                </a:lnTo>
                <a:lnTo>
                  <a:pt x="77949" y="927099"/>
                </a:lnTo>
                <a:lnTo>
                  <a:pt x="74297" y="876299"/>
                </a:lnTo>
                <a:lnTo>
                  <a:pt x="70739" y="825499"/>
                </a:lnTo>
                <a:lnTo>
                  <a:pt x="67283" y="787399"/>
                </a:lnTo>
                <a:lnTo>
                  <a:pt x="63936" y="736599"/>
                </a:lnTo>
                <a:lnTo>
                  <a:pt x="60709" y="685799"/>
                </a:lnTo>
                <a:lnTo>
                  <a:pt x="57608" y="634999"/>
                </a:lnTo>
                <a:lnTo>
                  <a:pt x="54642" y="584199"/>
                </a:lnTo>
                <a:lnTo>
                  <a:pt x="51820" y="533399"/>
                </a:lnTo>
                <a:lnTo>
                  <a:pt x="49150" y="482599"/>
                </a:lnTo>
                <a:lnTo>
                  <a:pt x="46017" y="431799"/>
                </a:lnTo>
                <a:lnTo>
                  <a:pt x="42167" y="380999"/>
                </a:lnTo>
                <a:lnTo>
                  <a:pt x="37690" y="330199"/>
                </a:lnTo>
                <a:lnTo>
                  <a:pt x="32677" y="279399"/>
                </a:lnTo>
                <a:lnTo>
                  <a:pt x="27217" y="228599"/>
                </a:lnTo>
                <a:lnTo>
                  <a:pt x="21402" y="165099"/>
                </a:lnTo>
                <a:lnTo>
                  <a:pt x="15320" y="114299"/>
                </a:lnTo>
                <a:lnTo>
                  <a:pt x="9063" y="63499"/>
                </a:lnTo>
                <a:lnTo>
                  <a:pt x="0" y="0"/>
                </a:lnTo>
                <a:lnTo>
                  <a:pt x="13180974" y="0"/>
                </a:lnTo>
                <a:lnTo>
                  <a:pt x="13179074" y="12699"/>
                </a:lnTo>
                <a:lnTo>
                  <a:pt x="13174749" y="63499"/>
                </a:lnTo>
                <a:lnTo>
                  <a:pt x="13169970" y="114299"/>
                </a:lnTo>
                <a:lnTo>
                  <a:pt x="13164764" y="165099"/>
                </a:lnTo>
                <a:lnTo>
                  <a:pt x="13159161" y="215899"/>
                </a:lnTo>
                <a:lnTo>
                  <a:pt x="13153190" y="266699"/>
                </a:lnTo>
                <a:lnTo>
                  <a:pt x="13146878" y="317499"/>
                </a:lnTo>
                <a:lnTo>
                  <a:pt x="13140255" y="368299"/>
                </a:lnTo>
                <a:lnTo>
                  <a:pt x="13133349" y="419099"/>
                </a:lnTo>
                <a:lnTo>
                  <a:pt x="13126190" y="469899"/>
                </a:lnTo>
                <a:lnTo>
                  <a:pt x="13118805" y="520699"/>
                </a:lnTo>
                <a:lnTo>
                  <a:pt x="13111223" y="571499"/>
                </a:lnTo>
                <a:lnTo>
                  <a:pt x="13103474" y="622299"/>
                </a:lnTo>
                <a:lnTo>
                  <a:pt x="13095585" y="673099"/>
                </a:lnTo>
                <a:lnTo>
                  <a:pt x="13087586" y="723899"/>
                </a:lnTo>
                <a:lnTo>
                  <a:pt x="13079505" y="774699"/>
                </a:lnTo>
                <a:lnTo>
                  <a:pt x="13055058" y="927099"/>
                </a:lnTo>
                <a:lnTo>
                  <a:pt x="13046936" y="977899"/>
                </a:lnTo>
                <a:lnTo>
                  <a:pt x="13038876" y="1028699"/>
                </a:lnTo>
                <a:lnTo>
                  <a:pt x="13030907" y="1079499"/>
                </a:lnTo>
                <a:lnTo>
                  <a:pt x="13020823" y="1130299"/>
                </a:lnTo>
                <a:lnTo>
                  <a:pt x="13008552" y="1181099"/>
                </a:lnTo>
                <a:lnTo>
                  <a:pt x="12994823" y="1231899"/>
                </a:lnTo>
                <a:lnTo>
                  <a:pt x="12980364" y="1282699"/>
                </a:lnTo>
                <a:lnTo>
                  <a:pt x="12964057" y="1320799"/>
                </a:lnTo>
                <a:lnTo>
                  <a:pt x="12939325" y="1358899"/>
                </a:lnTo>
                <a:lnTo>
                  <a:pt x="12907466" y="1384299"/>
                </a:lnTo>
                <a:lnTo>
                  <a:pt x="12869774" y="1409699"/>
                </a:lnTo>
                <a:lnTo>
                  <a:pt x="12827547" y="1422399"/>
                </a:lnTo>
                <a:lnTo>
                  <a:pt x="12782080" y="1435099"/>
                </a:lnTo>
                <a:lnTo>
                  <a:pt x="12681334" y="1435099"/>
                </a:lnTo>
                <a:lnTo>
                  <a:pt x="12630587" y="1447799"/>
                </a:lnTo>
                <a:lnTo>
                  <a:pt x="12378419" y="1447799"/>
                </a:lnTo>
                <a:lnTo>
                  <a:pt x="12328623" y="1460499"/>
                </a:lnTo>
                <a:lnTo>
                  <a:pt x="12080322" y="1460499"/>
                </a:lnTo>
                <a:lnTo>
                  <a:pt x="12030741" y="1473199"/>
                </a:lnTo>
                <a:lnTo>
                  <a:pt x="11782800" y="1473199"/>
                </a:lnTo>
                <a:lnTo>
                  <a:pt x="11733148" y="1485899"/>
                </a:lnTo>
                <a:lnTo>
                  <a:pt x="11583919" y="1485899"/>
                </a:lnTo>
                <a:lnTo>
                  <a:pt x="11534059" y="1498599"/>
                </a:lnTo>
                <a:lnTo>
                  <a:pt x="11432964" y="1498599"/>
                </a:lnTo>
                <a:lnTo>
                  <a:pt x="11382399" y="1511299"/>
                </a:lnTo>
                <a:lnTo>
                  <a:pt x="11281200" y="1511299"/>
                </a:lnTo>
                <a:lnTo>
                  <a:pt x="11230552" y="1523999"/>
                </a:lnTo>
                <a:lnTo>
                  <a:pt x="11179863" y="1523999"/>
                </a:lnTo>
                <a:lnTo>
                  <a:pt x="11129125" y="1536699"/>
                </a:lnTo>
                <a:lnTo>
                  <a:pt x="11027477" y="1536699"/>
                </a:lnTo>
                <a:lnTo>
                  <a:pt x="10976553" y="1549399"/>
                </a:lnTo>
                <a:lnTo>
                  <a:pt x="10925553" y="1549399"/>
                </a:lnTo>
                <a:lnTo>
                  <a:pt x="10874469" y="1562099"/>
                </a:lnTo>
                <a:lnTo>
                  <a:pt x="10823296" y="1562099"/>
                </a:lnTo>
                <a:lnTo>
                  <a:pt x="10772026" y="1574799"/>
                </a:lnTo>
                <a:lnTo>
                  <a:pt x="10670640" y="1574799"/>
                </a:lnTo>
                <a:lnTo>
                  <a:pt x="10619943" y="1587499"/>
                </a:lnTo>
                <a:lnTo>
                  <a:pt x="10518536" y="1587499"/>
                </a:lnTo>
                <a:lnTo>
                  <a:pt x="10467824" y="1600199"/>
                </a:lnTo>
                <a:lnTo>
                  <a:pt x="10264881" y="1600199"/>
                </a:lnTo>
                <a:lnTo>
                  <a:pt x="10214115" y="1612899"/>
                </a:lnTo>
                <a:lnTo>
                  <a:pt x="8773386" y="1612899"/>
                </a:lnTo>
                <a:lnTo>
                  <a:pt x="8721393" y="1625599"/>
                </a:lnTo>
                <a:lnTo>
                  <a:pt x="8358685" y="1625599"/>
                </a:lnTo>
                <a:lnTo>
                  <a:pt x="8307087" y="1638299"/>
                </a:lnTo>
                <a:lnTo>
                  <a:pt x="8208223" y="1638299"/>
                </a:lnTo>
                <a:lnTo>
                  <a:pt x="8158791" y="1650999"/>
                </a:lnTo>
                <a:lnTo>
                  <a:pt x="8059927" y="1650999"/>
                </a:lnTo>
                <a:lnTo>
                  <a:pt x="8010495" y="1663699"/>
                </a:lnTo>
                <a:lnTo>
                  <a:pt x="7911631" y="1663699"/>
                </a:lnTo>
                <a:lnTo>
                  <a:pt x="7862198" y="1676399"/>
                </a:lnTo>
                <a:lnTo>
                  <a:pt x="7763334" y="1676399"/>
                </a:lnTo>
                <a:lnTo>
                  <a:pt x="7713902" y="1689099"/>
                </a:lnTo>
                <a:lnTo>
                  <a:pt x="7664470" y="1689099"/>
                </a:lnTo>
                <a:lnTo>
                  <a:pt x="7615038" y="1701799"/>
                </a:lnTo>
                <a:lnTo>
                  <a:pt x="7565606" y="1701799"/>
                </a:lnTo>
                <a:lnTo>
                  <a:pt x="7516174" y="1714499"/>
                </a:lnTo>
                <a:lnTo>
                  <a:pt x="7417310" y="1714499"/>
                </a:lnTo>
                <a:lnTo>
                  <a:pt x="7218302" y="1739899"/>
                </a:lnTo>
                <a:lnTo>
                  <a:pt x="7167590" y="1752599"/>
                </a:lnTo>
                <a:lnTo>
                  <a:pt x="7116878" y="1752599"/>
                </a:lnTo>
                <a:lnTo>
                  <a:pt x="7066166" y="1765299"/>
                </a:lnTo>
                <a:lnTo>
                  <a:pt x="7015454" y="1765299"/>
                </a:lnTo>
                <a:lnTo>
                  <a:pt x="6964742" y="1777999"/>
                </a:lnTo>
                <a:lnTo>
                  <a:pt x="6914030" y="1777999"/>
                </a:lnTo>
                <a:lnTo>
                  <a:pt x="6863318" y="1790699"/>
                </a:lnTo>
                <a:lnTo>
                  <a:pt x="6711182" y="1803399"/>
                </a:lnTo>
                <a:lnTo>
                  <a:pt x="6660470" y="1816099"/>
                </a:lnTo>
                <a:lnTo>
                  <a:pt x="6609758" y="1816099"/>
                </a:lnTo>
                <a:lnTo>
                  <a:pt x="6559046" y="1828799"/>
                </a:lnTo>
                <a:lnTo>
                  <a:pt x="6508334" y="1828799"/>
                </a:lnTo>
                <a:lnTo>
                  <a:pt x="6457622" y="1841499"/>
                </a:lnTo>
                <a:lnTo>
                  <a:pt x="6406910" y="1841499"/>
                </a:lnTo>
                <a:lnTo>
                  <a:pt x="6356198" y="1854199"/>
                </a:lnTo>
                <a:lnTo>
                  <a:pt x="6305486" y="1854199"/>
                </a:lnTo>
                <a:lnTo>
                  <a:pt x="6254774" y="1866899"/>
                </a:lnTo>
                <a:lnTo>
                  <a:pt x="6153350" y="1866899"/>
                </a:lnTo>
                <a:lnTo>
                  <a:pt x="6102638" y="1879599"/>
                </a:lnTo>
                <a:lnTo>
                  <a:pt x="6003106" y="1879599"/>
                </a:lnTo>
                <a:lnTo>
                  <a:pt x="5953338" y="1892299"/>
                </a:lnTo>
                <a:lnTo>
                  <a:pt x="5853793" y="1892299"/>
                </a:lnTo>
                <a:lnTo>
                  <a:pt x="5804015" y="1904999"/>
                </a:lnTo>
                <a:lnTo>
                  <a:pt x="5704441" y="1904999"/>
                </a:lnTo>
                <a:lnTo>
                  <a:pt x="5654645" y="1917699"/>
                </a:lnTo>
                <a:lnTo>
                  <a:pt x="5555027" y="1917699"/>
                </a:lnTo>
                <a:lnTo>
                  <a:pt x="5505205" y="1930399"/>
                </a:lnTo>
                <a:lnTo>
                  <a:pt x="5355672" y="1930399"/>
                </a:lnTo>
                <a:lnTo>
                  <a:pt x="5305802" y="1943099"/>
                </a:lnTo>
                <a:lnTo>
                  <a:pt x="5156109" y="1943099"/>
                </a:lnTo>
                <a:lnTo>
                  <a:pt x="5106179" y="1955799"/>
                </a:lnTo>
                <a:lnTo>
                  <a:pt x="4956283" y="1955799"/>
                </a:lnTo>
                <a:lnTo>
                  <a:pt x="4906279" y="1968499"/>
                </a:lnTo>
                <a:lnTo>
                  <a:pt x="4706047" y="1968499"/>
                </a:lnTo>
                <a:lnTo>
                  <a:pt x="4655931" y="1981199"/>
                </a:lnTo>
                <a:lnTo>
                  <a:pt x="2309758" y="1981199"/>
                </a:lnTo>
                <a:lnTo>
                  <a:pt x="2259647" y="1993899"/>
                </a:lnTo>
                <a:lnTo>
                  <a:pt x="1904204" y="1993899"/>
                </a:lnTo>
                <a:lnTo>
                  <a:pt x="1852498" y="2006599"/>
                </a:lnTo>
                <a:lnTo>
                  <a:pt x="1697141" y="2006599"/>
                </a:lnTo>
                <a:lnTo>
                  <a:pt x="1645248" y="2019299"/>
                </a:lnTo>
                <a:lnTo>
                  <a:pt x="1541249" y="2019299"/>
                </a:lnTo>
                <a:lnTo>
                  <a:pt x="1489126" y="2031999"/>
                </a:lnTo>
                <a:close/>
              </a:path>
              <a:path w="13181330" h="2057400">
                <a:moveTo>
                  <a:pt x="9909168" y="1625599"/>
                </a:moveTo>
                <a:lnTo>
                  <a:pt x="9290730" y="1625599"/>
                </a:lnTo>
                <a:lnTo>
                  <a:pt x="9294618" y="1612899"/>
                </a:lnTo>
                <a:lnTo>
                  <a:pt x="9960041" y="1612899"/>
                </a:lnTo>
                <a:lnTo>
                  <a:pt x="9909168" y="1625599"/>
                </a:lnTo>
                <a:close/>
              </a:path>
              <a:path w="13181330" h="2057400">
                <a:moveTo>
                  <a:pt x="1332163" y="2044699"/>
                </a:moveTo>
                <a:lnTo>
                  <a:pt x="436107" y="2044699"/>
                </a:lnTo>
                <a:lnTo>
                  <a:pt x="386455" y="2031999"/>
                </a:lnTo>
                <a:lnTo>
                  <a:pt x="1384592" y="2031999"/>
                </a:lnTo>
                <a:lnTo>
                  <a:pt x="1332163" y="2044699"/>
                </a:lnTo>
                <a:close/>
              </a:path>
              <a:path w="13181330" h="2057400">
                <a:moveTo>
                  <a:pt x="1133475" y="2057399"/>
                </a:moveTo>
                <a:lnTo>
                  <a:pt x="635121" y="2057399"/>
                </a:lnTo>
                <a:lnTo>
                  <a:pt x="585318" y="2044699"/>
                </a:lnTo>
                <a:lnTo>
                  <a:pt x="1183214" y="2044699"/>
                </a:lnTo>
                <a:lnTo>
                  <a:pt x="1133475" y="2057399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190" rIns="0" bIns="0" rtlCol="0" vert="horz">
            <a:spAutoFit/>
          </a:bodyPr>
          <a:lstStyle/>
          <a:p>
            <a:pPr marL="65849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What</a:t>
            </a:r>
            <a:r>
              <a:rPr dirty="0" spc="254">
                <a:latin typeface="Calibri"/>
                <a:cs typeface="Calibri"/>
              </a:rPr>
              <a:t> </a:t>
            </a:r>
            <a:r>
              <a:rPr dirty="0" spc="250">
                <a:latin typeface="Calibri"/>
                <a:cs typeface="Calibri"/>
              </a:rPr>
              <a:t>is</a:t>
            </a:r>
            <a:r>
              <a:rPr dirty="0" spc="260">
                <a:latin typeface="Calibri"/>
                <a:cs typeface="Calibri"/>
              </a:rPr>
              <a:t> </a:t>
            </a:r>
            <a:r>
              <a:rPr dirty="0" spc="280">
                <a:latin typeface="Calibri"/>
                <a:cs typeface="Calibri"/>
              </a:rPr>
              <a:t>SNAP</a:t>
            </a:r>
            <a:r>
              <a:rPr dirty="0" spc="26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Match?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46858" y="6100831"/>
            <a:ext cx="2749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35">
                <a:solidFill>
                  <a:srgbClr val="D4E9B4"/>
                </a:solidFill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46351"/>
            <a:ext cx="4229099" cy="6381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9661" y="3"/>
            <a:ext cx="18278475" cy="1914525"/>
          </a:xfrm>
          <a:custGeom>
            <a:avLst/>
            <a:gdLst/>
            <a:ahLst/>
            <a:cxnLst/>
            <a:rect l="l" t="t" r="r" b="b"/>
            <a:pathLst>
              <a:path w="18278475" h="1914525">
                <a:moveTo>
                  <a:pt x="0" y="0"/>
                </a:moveTo>
                <a:lnTo>
                  <a:pt x="18278338" y="0"/>
                </a:lnTo>
                <a:lnTo>
                  <a:pt x="18278338" y="1914524"/>
                </a:lnTo>
                <a:lnTo>
                  <a:pt x="0" y="19145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114" y="3857684"/>
            <a:ext cx="3781424" cy="549592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7167" y="2272182"/>
            <a:ext cx="515971" cy="66795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42196" y="3490610"/>
            <a:ext cx="533115" cy="68676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58186" y="4728206"/>
            <a:ext cx="533115" cy="68676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58186" y="6045501"/>
            <a:ext cx="533115" cy="68676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86852" y="7102125"/>
            <a:ext cx="533115" cy="68676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86852" y="8305456"/>
            <a:ext cx="533115" cy="686768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513071" y="3"/>
            <a:ext cx="13162280" cy="1968500"/>
          </a:xfrm>
          <a:custGeom>
            <a:avLst/>
            <a:gdLst/>
            <a:ahLst/>
            <a:cxnLst/>
            <a:rect l="l" t="t" r="r" b="b"/>
            <a:pathLst>
              <a:path w="13162280" h="1968500">
                <a:moveTo>
                  <a:pt x="1425625" y="1943099"/>
                </a:moveTo>
                <a:lnTo>
                  <a:pt x="325571" y="1943099"/>
                </a:lnTo>
                <a:lnTo>
                  <a:pt x="271571" y="1930399"/>
                </a:lnTo>
                <a:lnTo>
                  <a:pt x="228724" y="1917699"/>
                </a:lnTo>
                <a:lnTo>
                  <a:pt x="195807" y="1892299"/>
                </a:lnTo>
                <a:lnTo>
                  <a:pt x="154865" y="1828799"/>
                </a:lnTo>
                <a:lnTo>
                  <a:pt x="144392" y="1790699"/>
                </a:lnTo>
                <a:lnTo>
                  <a:pt x="138951" y="1727199"/>
                </a:lnTo>
                <a:lnTo>
                  <a:pt x="135032" y="1689099"/>
                </a:lnTo>
                <a:lnTo>
                  <a:pt x="131058" y="1638299"/>
                </a:lnTo>
                <a:lnTo>
                  <a:pt x="127036" y="1587499"/>
                </a:lnTo>
                <a:lnTo>
                  <a:pt x="122976" y="1536699"/>
                </a:lnTo>
                <a:lnTo>
                  <a:pt x="114770" y="1435099"/>
                </a:lnTo>
                <a:lnTo>
                  <a:pt x="98254" y="1231899"/>
                </a:lnTo>
                <a:lnTo>
                  <a:pt x="94152" y="1181099"/>
                </a:lnTo>
                <a:lnTo>
                  <a:pt x="90077" y="1130299"/>
                </a:lnTo>
                <a:lnTo>
                  <a:pt x="86038" y="1092199"/>
                </a:lnTo>
                <a:lnTo>
                  <a:pt x="82042" y="1041399"/>
                </a:lnTo>
                <a:lnTo>
                  <a:pt x="78099" y="990599"/>
                </a:lnTo>
                <a:lnTo>
                  <a:pt x="74216" y="939799"/>
                </a:lnTo>
                <a:lnTo>
                  <a:pt x="70401" y="888999"/>
                </a:lnTo>
                <a:lnTo>
                  <a:pt x="66664" y="838199"/>
                </a:lnTo>
                <a:lnTo>
                  <a:pt x="63012" y="787399"/>
                </a:lnTo>
                <a:lnTo>
                  <a:pt x="59454" y="736599"/>
                </a:lnTo>
                <a:lnTo>
                  <a:pt x="55998" y="685799"/>
                </a:lnTo>
                <a:lnTo>
                  <a:pt x="52652" y="634999"/>
                </a:lnTo>
                <a:lnTo>
                  <a:pt x="49424" y="584199"/>
                </a:lnTo>
                <a:lnTo>
                  <a:pt x="46323" y="546099"/>
                </a:lnTo>
                <a:lnTo>
                  <a:pt x="43358" y="495299"/>
                </a:lnTo>
                <a:lnTo>
                  <a:pt x="40535" y="444499"/>
                </a:lnTo>
                <a:lnTo>
                  <a:pt x="37865" y="393699"/>
                </a:lnTo>
                <a:lnTo>
                  <a:pt x="34732" y="342899"/>
                </a:lnTo>
                <a:lnTo>
                  <a:pt x="30882" y="292099"/>
                </a:lnTo>
                <a:lnTo>
                  <a:pt x="26405" y="228599"/>
                </a:lnTo>
                <a:lnTo>
                  <a:pt x="21392" y="177799"/>
                </a:lnTo>
                <a:lnTo>
                  <a:pt x="15932" y="126999"/>
                </a:lnTo>
                <a:lnTo>
                  <a:pt x="10117" y="76199"/>
                </a:lnTo>
                <a:lnTo>
                  <a:pt x="4035" y="25399"/>
                </a:lnTo>
                <a:lnTo>
                  <a:pt x="0" y="0"/>
                </a:lnTo>
                <a:lnTo>
                  <a:pt x="13161924" y="0"/>
                </a:lnTo>
                <a:lnTo>
                  <a:pt x="13158685" y="25399"/>
                </a:lnTo>
                <a:lnTo>
                  <a:pt x="13153480" y="76199"/>
                </a:lnTo>
                <a:lnTo>
                  <a:pt x="13147877" y="126999"/>
                </a:lnTo>
                <a:lnTo>
                  <a:pt x="13141905" y="177799"/>
                </a:lnTo>
                <a:lnTo>
                  <a:pt x="13135593" y="228599"/>
                </a:lnTo>
                <a:lnTo>
                  <a:pt x="13128970" y="279399"/>
                </a:lnTo>
                <a:lnTo>
                  <a:pt x="13122065" y="330199"/>
                </a:lnTo>
                <a:lnTo>
                  <a:pt x="13114905" y="380999"/>
                </a:lnTo>
                <a:lnTo>
                  <a:pt x="13107520" y="431799"/>
                </a:lnTo>
                <a:lnTo>
                  <a:pt x="13099938" y="482599"/>
                </a:lnTo>
                <a:lnTo>
                  <a:pt x="13092189" y="533399"/>
                </a:lnTo>
                <a:lnTo>
                  <a:pt x="13084300" y="584199"/>
                </a:lnTo>
                <a:lnTo>
                  <a:pt x="13076301" y="634999"/>
                </a:lnTo>
                <a:lnTo>
                  <a:pt x="13068220" y="685799"/>
                </a:lnTo>
                <a:lnTo>
                  <a:pt x="13043773" y="838199"/>
                </a:lnTo>
                <a:lnTo>
                  <a:pt x="13035651" y="888999"/>
                </a:lnTo>
                <a:lnTo>
                  <a:pt x="13027592" y="939799"/>
                </a:lnTo>
                <a:lnTo>
                  <a:pt x="13019622" y="990599"/>
                </a:lnTo>
                <a:lnTo>
                  <a:pt x="13009538" y="1041399"/>
                </a:lnTo>
                <a:lnTo>
                  <a:pt x="12997267" y="1079499"/>
                </a:lnTo>
                <a:lnTo>
                  <a:pt x="12983538" y="1130299"/>
                </a:lnTo>
                <a:lnTo>
                  <a:pt x="12969080" y="1181099"/>
                </a:lnTo>
                <a:lnTo>
                  <a:pt x="12952772" y="1231899"/>
                </a:lnTo>
                <a:lnTo>
                  <a:pt x="12928040" y="1269999"/>
                </a:lnTo>
                <a:lnTo>
                  <a:pt x="12896181" y="1295399"/>
                </a:lnTo>
                <a:lnTo>
                  <a:pt x="12858490" y="1320799"/>
                </a:lnTo>
                <a:lnTo>
                  <a:pt x="12816262" y="1333499"/>
                </a:lnTo>
                <a:lnTo>
                  <a:pt x="12770795" y="1346199"/>
                </a:lnTo>
                <a:lnTo>
                  <a:pt x="12619303" y="1346199"/>
                </a:lnTo>
                <a:lnTo>
                  <a:pt x="12568488" y="1358899"/>
                </a:lnTo>
                <a:lnTo>
                  <a:pt x="12317338" y="1358899"/>
                </a:lnTo>
                <a:lnTo>
                  <a:pt x="12168253" y="1371599"/>
                </a:lnTo>
                <a:lnTo>
                  <a:pt x="11969884" y="1371599"/>
                </a:lnTo>
                <a:lnTo>
                  <a:pt x="11920312" y="1384299"/>
                </a:lnTo>
                <a:lnTo>
                  <a:pt x="11721863" y="1384299"/>
                </a:lnTo>
                <a:lnTo>
                  <a:pt x="11672171" y="1396999"/>
                </a:lnTo>
                <a:lnTo>
                  <a:pt x="11522774" y="1396999"/>
                </a:lnTo>
                <a:lnTo>
                  <a:pt x="11472230" y="1409699"/>
                </a:lnTo>
                <a:lnTo>
                  <a:pt x="11371114" y="1409699"/>
                </a:lnTo>
                <a:lnTo>
                  <a:pt x="11320528" y="1422399"/>
                </a:lnTo>
                <a:lnTo>
                  <a:pt x="11219267" y="1422399"/>
                </a:lnTo>
                <a:lnTo>
                  <a:pt x="11168578" y="1435099"/>
                </a:lnTo>
                <a:lnTo>
                  <a:pt x="11117840" y="1435099"/>
                </a:lnTo>
                <a:lnTo>
                  <a:pt x="11016192" y="1447799"/>
                </a:lnTo>
                <a:lnTo>
                  <a:pt x="10965268" y="1460499"/>
                </a:lnTo>
                <a:lnTo>
                  <a:pt x="10863185" y="1460499"/>
                </a:lnTo>
                <a:lnTo>
                  <a:pt x="10812011" y="1473199"/>
                </a:lnTo>
                <a:lnTo>
                  <a:pt x="10760742" y="1473199"/>
                </a:lnTo>
                <a:lnTo>
                  <a:pt x="10710049" y="1485899"/>
                </a:lnTo>
                <a:lnTo>
                  <a:pt x="10608658" y="1485899"/>
                </a:lnTo>
                <a:lnTo>
                  <a:pt x="10557958" y="1498599"/>
                </a:lnTo>
                <a:lnTo>
                  <a:pt x="10456539" y="1498599"/>
                </a:lnTo>
                <a:lnTo>
                  <a:pt x="10405819" y="1511299"/>
                </a:lnTo>
                <a:lnTo>
                  <a:pt x="10202830" y="1511299"/>
                </a:lnTo>
                <a:lnTo>
                  <a:pt x="10152050" y="1523999"/>
                </a:lnTo>
                <a:lnTo>
                  <a:pt x="8606239" y="1523999"/>
                </a:lnTo>
                <a:lnTo>
                  <a:pt x="8554370" y="1536699"/>
                </a:lnTo>
                <a:lnTo>
                  <a:pt x="8295802" y="1536699"/>
                </a:lnTo>
                <a:lnTo>
                  <a:pt x="8246370" y="1549399"/>
                </a:lnTo>
                <a:lnTo>
                  <a:pt x="8147506" y="1549399"/>
                </a:lnTo>
                <a:lnTo>
                  <a:pt x="8098074" y="1562099"/>
                </a:lnTo>
                <a:lnTo>
                  <a:pt x="7999210" y="1562099"/>
                </a:lnTo>
                <a:lnTo>
                  <a:pt x="7949778" y="1574799"/>
                </a:lnTo>
                <a:lnTo>
                  <a:pt x="7850914" y="1574799"/>
                </a:lnTo>
                <a:lnTo>
                  <a:pt x="7801482" y="1587499"/>
                </a:lnTo>
                <a:lnTo>
                  <a:pt x="7752049" y="1587499"/>
                </a:lnTo>
                <a:lnTo>
                  <a:pt x="7702617" y="1600199"/>
                </a:lnTo>
                <a:lnTo>
                  <a:pt x="7603753" y="1600199"/>
                </a:lnTo>
                <a:lnTo>
                  <a:pt x="7554321" y="1612899"/>
                </a:lnTo>
                <a:lnTo>
                  <a:pt x="7504889" y="1612899"/>
                </a:lnTo>
                <a:lnTo>
                  <a:pt x="7455457" y="1625599"/>
                </a:lnTo>
                <a:lnTo>
                  <a:pt x="7406025" y="1625599"/>
                </a:lnTo>
                <a:lnTo>
                  <a:pt x="7207017" y="1650999"/>
                </a:lnTo>
                <a:lnTo>
                  <a:pt x="7156305" y="1650999"/>
                </a:lnTo>
                <a:lnTo>
                  <a:pt x="7105593" y="1663699"/>
                </a:lnTo>
                <a:lnTo>
                  <a:pt x="7054881" y="1663699"/>
                </a:lnTo>
                <a:lnTo>
                  <a:pt x="7004169" y="1676399"/>
                </a:lnTo>
                <a:lnTo>
                  <a:pt x="6953457" y="1676399"/>
                </a:lnTo>
                <a:lnTo>
                  <a:pt x="6902745" y="1689099"/>
                </a:lnTo>
                <a:lnTo>
                  <a:pt x="6852033" y="1689099"/>
                </a:lnTo>
                <a:lnTo>
                  <a:pt x="6699897" y="1714499"/>
                </a:lnTo>
                <a:lnTo>
                  <a:pt x="6649185" y="1714499"/>
                </a:lnTo>
                <a:lnTo>
                  <a:pt x="6598473" y="1727199"/>
                </a:lnTo>
                <a:lnTo>
                  <a:pt x="6547761" y="1727199"/>
                </a:lnTo>
                <a:lnTo>
                  <a:pt x="6497049" y="1739899"/>
                </a:lnTo>
                <a:lnTo>
                  <a:pt x="6446337" y="1739899"/>
                </a:lnTo>
                <a:lnTo>
                  <a:pt x="6395625" y="1752599"/>
                </a:lnTo>
                <a:lnTo>
                  <a:pt x="6344913" y="1752599"/>
                </a:lnTo>
                <a:lnTo>
                  <a:pt x="6294201" y="1765299"/>
                </a:lnTo>
                <a:lnTo>
                  <a:pt x="6243489" y="1765299"/>
                </a:lnTo>
                <a:lnTo>
                  <a:pt x="6192777" y="1777999"/>
                </a:lnTo>
                <a:lnTo>
                  <a:pt x="6091353" y="1777999"/>
                </a:lnTo>
                <a:lnTo>
                  <a:pt x="6041588" y="1790699"/>
                </a:lnTo>
                <a:lnTo>
                  <a:pt x="5942053" y="1790699"/>
                </a:lnTo>
                <a:lnTo>
                  <a:pt x="5892283" y="1803399"/>
                </a:lnTo>
                <a:lnTo>
                  <a:pt x="5792730" y="1803399"/>
                </a:lnTo>
                <a:lnTo>
                  <a:pt x="5742946" y="1816099"/>
                </a:lnTo>
                <a:lnTo>
                  <a:pt x="5643360" y="1816099"/>
                </a:lnTo>
                <a:lnTo>
                  <a:pt x="5593556" y="1828799"/>
                </a:lnTo>
                <a:lnTo>
                  <a:pt x="5493920" y="1828799"/>
                </a:lnTo>
                <a:lnTo>
                  <a:pt x="5444087" y="1841499"/>
                </a:lnTo>
                <a:lnTo>
                  <a:pt x="5294518" y="1841499"/>
                </a:lnTo>
                <a:lnTo>
                  <a:pt x="5244635" y="1854199"/>
                </a:lnTo>
                <a:lnTo>
                  <a:pt x="5094894" y="1854199"/>
                </a:lnTo>
                <a:lnTo>
                  <a:pt x="5044947" y="1866899"/>
                </a:lnTo>
                <a:lnTo>
                  <a:pt x="4894994" y="1866899"/>
                </a:lnTo>
                <a:lnTo>
                  <a:pt x="4844969" y="1879599"/>
                </a:lnTo>
                <a:lnTo>
                  <a:pt x="4594505" y="1879599"/>
                </a:lnTo>
                <a:lnTo>
                  <a:pt x="4544914" y="1892299"/>
                </a:lnTo>
                <a:lnTo>
                  <a:pt x="2148141" y="1892299"/>
                </a:lnTo>
                <a:lnTo>
                  <a:pt x="2098030" y="1904999"/>
                </a:lnTo>
                <a:lnTo>
                  <a:pt x="1841213" y="1904999"/>
                </a:lnTo>
                <a:lnTo>
                  <a:pt x="1789473" y="1917699"/>
                </a:lnTo>
                <a:lnTo>
                  <a:pt x="1633963" y="1917699"/>
                </a:lnTo>
                <a:lnTo>
                  <a:pt x="1529964" y="1930399"/>
                </a:lnTo>
                <a:lnTo>
                  <a:pt x="1477841" y="1930399"/>
                </a:lnTo>
                <a:lnTo>
                  <a:pt x="1425625" y="1943099"/>
                </a:lnTo>
                <a:close/>
              </a:path>
              <a:path w="13162280" h="1968500">
                <a:moveTo>
                  <a:pt x="9745123" y="1536699"/>
                </a:moveTo>
                <a:lnTo>
                  <a:pt x="9279445" y="1536699"/>
                </a:lnTo>
                <a:lnTo>
                  <a:pt x="9283334" y="1523999"/>
                </a:lnTo>
                <a:lnTo>
                  <a:pt x="9796067" y="1523999"/>
                </a:lnTo>
                <a:lnTo>
                  <a:pt x="9745123" y="1536699"/>
                </a:lnTo>
                <a:close/>
              </a:path>
              <a:path w="13162280" h="1968500">
                <a:moveTo>
                  <a:pt x="1271279" y="1955799"/>
                </a:moveTo>
                <a:lnTo>
                  <a:pt x="474520" y="1955799"/>
                </a:lnTo>
                <a:lnTo>
                  <a:pt x="424822" y="1943099"/>
                </a:lnTo>
                <a:lnTo>
                  <a:pt x="1320878" y="1943099"/>
                </a:lnTo>
                <a:lnTo>
                  <a:pt x="1271279" y="1955799"/>
                </a:lnTo>
                <a:close/>
              </a:path>
              <a:path w="13162280" h="1968500">
                <a:moveTo>
                  <a:pt x="1022613" y="1968499"/>
                </a:moveTo>
                <a:lnTo>
                  <a:pt x="723507" y="1968499"/>
                </a:lnTo>
                <a:lnTo>
                  <a:pt x="673663" y="1955799"/>
                </a:lnTo>
                <a:lnTo>
                  <a:pt x="1072416" y="1955799"/>
                </a:lnTo>
                <a:lnTo>
                  <a:pt x="1022613" y="1968499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193" rIns="0" bIns="0" rtlCol="0" vert="horz">
            <a:spAutoFit/>
          </a:bodyPr>
          <a:lstStyle/>
          <a:p>
            <a:pPr marL="83439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Who</a:t>
            </a:r>
            <a:r>
              <a:rPr dirty="0" spc="225">
                <a:latin typeface="Calibri"/>
                <a:cs typeface="Calibri"/>
              </a:rPr>
              <a:t> </a:t>
            </a:r>
            <a:r>
              <a:rPr dirty="0" spc="150">
                <a:latin typeface="Calibri"/>
                <a:cs typeface="Calibri"/>
              </a:rPr>
              <a:t>did</a:t>
            </a:r>
            <a:r>
              <a:rPr dirty="0" spc="229">
                <a:latin typeface="Calibri"/>
                <a:cs typeface="Calibri"/>
              </a:rPr>
              <a:t> </a:t>
            </a:r>
            <a:r>
              <a:rPr dirty="0" spc="90">
                <a:latin typeface="Calibri"/>
                <a:cs typeface="Calibri"/>
              </a:rPr>
              <a:t>we</a:t>
            </a:r>
            <a:r>
              <a:rPr dirty="0" spc="229">
                <a:latin typeface="Calibri"/>
                <a:cs typeface="Calibri"/>
              </a:rPr>
              <a:t> </a:t>
            </a:r>
            <a:r>
              <a:rPr dirty="0" spc="165">
                <a:latin typeface="Calibri"/>
                <a:cs typeface="Calibri"/>
              </a:rPr>
              <a:t>engage?</a:t>
            </a:r>
          </a:p>
        </p:txBody>
      </p:sp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89010" y="9258295"/>
            <a:ext cx="558301" cy="71499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561665" y="2300747"/>
            <a:ext cx="9788525" cy="7641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50">
                <a:latin typeface="Calibri"/>
                <a:cs typeface="Calibri"/>
              </a:rPr>
              <a:t>Farmers</a:t>
            </a:r>
            <a:r>
              <a:rPr dirty="0" sz="4200" spc="200">
                <a:latin typeface="Calibri"/>
                <a:cs typeface="Calibri"/>
              </a:rPr>
              <a:t> </a:t>
            </a:r>
            <a:r>
              <a:rPr dirty="0" sz="4200" spc="35">
                <a:latin typeface="Calibri"/>
                <a:cs typeface="Calibri"/>
              </a:rPr>
              <a:t>markets</a:t>
            </a:r>
            <a:endParaRPr sz="4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200" spc="40">
                <a:latin typeface="Calibri"/>
                <a:cs typeface="Calibri"/>
              </a:rPr>
              <a:t>Farmers</a:t>
            </a:r>
            <a:endParaRPr sz="4200">
              <a:latin typeface="Calibri"/>
              <a:cs typeface="Calibri"/>
            </a:endParaRPr>
          </a:p>
          <a:p>
            <a:pPr marL="12700" marR="5080">
              <a:lnSpc>
                <a:spcPts val="10050"/>
              </a:lnSpc>
              <a:spcBef>
                <a:spcPts val="869"/>
              </a:spcBef>
            </a:pPr>
            <a:r>
              <a:rPr dirty="0" sz="4200" spc="95">
                <a:latin typeface="Calibri"/>
                <a:cs typeface="Calibri"/>
              </a:rPr>
              <a:t>Anti-</a:t>
            </a:r>
            <a:r>
              <a:rPr dirty="0" sz="4200" spc="55">
                <a:latin typeface="Calibri"/>
                <a:cs typeface="Calibri"/>
              </a:rPr>
              <a:t>hunger,</a:t>
            </a:r>
            <a:r>
              <a:rPr dirty="0" sz="4200" spc="245">
                <a:latin typeface="Calibri"/>
                <a:cs typeface="Calibri"/>
              </a:rPr>
              <a:t> </a:t>
            </a:r>
            <a:r>
              <a:rPr dirty="0" sz="4200" spc="95">
                <a:latin typeface="Calibri"/>
                <a:cs typeface="Calibri"/>
              </a:rPr>
              <a:t>Anti-</a:t>
            </a:r>
            <a:r>
              <a:rPr dirty="0" sz="4200">
                <a:latin typeface="Calibri"/>
                <a:cs typeface="Calibri"/>
              </a:rPr>
              <a:t>poverty</a:t>
            </a:r>
            <a:r>
              <a:rPr dirty="0" sz="4200" spc="250">
                <a:latin typeface="Calibri"/>
                <a:cs typeface="Calibri"/>
              </a:rPr>
              <a:t> </a:t>
            </a:r>
            <a:r>
              <a:rPr dirty="0" sz="4200" spc="540">
                <a:latin typeface="Calibri"/>
                <a:cs typeface="Calibri"/>
              </a:rPr>
              <a:t>&amp;</a:t>
            </a:r>
            <a:r>
              <a:rPr dirty="0" sz="4200" spc="250">
                <a:latin typeface="Calibri"/>
                <a:cs typeface="Calibri"/>
              </a:rPr>
              <a:t> </a:t>
            </a:r>
            <a:r>
              <a:rPr dirty="0" sz="4200" spc="105">
                <a:latin typeface="Calibri"/>
                <a:cs typeface="Calibri"/>
              </a:rPr>
              <a:t>Health</a:t>
            </a:r>
            <a:r>
              <a:rPr dirty="0" sz="4200" spc="245">
                <a:latin typeface="Calibri"/>
                <a:cs typeface="Calibri"/>
              </a:rPr>
              <a:t> </a:t>
            </a:r>
            <a:r>
              <a:rPr dirty="0" sz="4200" spc="65">
                <a:latin typeface="Calibri"/>
                <a:cs typeface="Calibri"/>
              </a:rPr>
              <a:t>groups </a:t>
            </a:r>
            <a:r>
              <a:rPr dirty="0" sz="4200" spc="55">
                <a:latin typeface="Calibri"/>
                <a:cs typeface="Calibri"/>
              </a:rPr>
              <a:t>Lobbyist(s)</a:t>
            </a:r>
            <a:endParaRPr sz="4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85"/>
              </a:spcBef>
            </a:pPr>
            <a:r>
              <a:rPr dirty="0" sz="4200" spc="75">
                <a:latin typeface="Calibri"/>
                <a:cs typeface="Calibri"/>
              </a:rPr>
              <a:t>Policymakers</a:t>
            </a:r>
            <a:endParaRPr sz="4200">
              <a:latin typeface="Calibri"/>
              <a:cs typeface="Calibri"/>
            </a:endParaRPr>
          </a:p>
          <a:p>
            <a:pPr marL="12700" marR="4198620">
              <a:lnSpc>
                <a:spcPct val="151500"/>
              </a:lnSpc>
              <a:spcBef>
                <a:spcPts val="1150"/>
              </a:spcBef>
            </a:pPr>
            <a:r>
              <a:rPr dirty="0" sz="4200" spc="145">
                <a:latin typeface="Calibri"/>
                <a:cs typeface="Calibri"/>
              </a:rPr>
              <a:t>SNAP</a:t>
            </a:r>
            <a:r>
              <a:rPr dirty="0" sz="4200" spc="185">
                <a:latin typeface="Calibri"/>
                <a:cs typeface="Calibri"/>
              </a:rPr>
              <a:t> </a:t>
            </a:r>
            <a:r>
              <a:rPr dirty="0" sz="4200" spc="60">
                <a:latin typeface="Calibri"/>
                <a:cs typeface="Calibri"/>
              </a:rPr>
              <a:t>recipients Community</a:t>
            </a:r>
            <a:r>
              <a:rPr dirty="0" sz="4200" spc="190">
                <a:latin typeface="Calibri"/>
                <a:cs typeface="Calibri"/>
              </a:rPr>
              <a:t> </a:t>
            </a:r>
            <a:r>
              <a:rPr dirty="0" sz="4200" spc="65">
                <a:latin typeface="Calibri"/>
                <a:cs typeface="Calibri"/>
              </a:rPr>
              <a:t>Foundations</a:t>
            </a:r>
            <a:endParaRPr sz="4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6" y="0"/>
            <a:ext cx="18288000" cy="1914525"/>
          </a:xfrm>
          <a:custGeom>
            <a:avLst/>
            <a:gdLst/>
            <a:ahLst/>
            <a:cxnLst/>
            <a:rect l="l" t="t" r="r" b="b"/>
            <a:pathLst>
              <a:path w="18288000" h="1914525">
                <a:moveTo>
                  <a:pt x="18287726" y="1914524"/>
                </a:moveTo>
                <a:lnTo>
                  <a:pt x="0" y="1914524"/>
                </a:lnTo>
                <a:lnTo>
                  <a:pt x="0" y="0"/>
                </a:lnTo>
                <a:lnTo>
                  <a:pt x="18287726" y="0"/>
                </a:lnTo>
                <a:lnTo>
                  <a:pt x="18287726" y="1914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46348"/>
            <a:ext cx="4229099" cy="63817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138957" y="3108340"/>
            <a:ext cx="671830" cy="649605"/>
            <a:chOff x="2138957" y="3108340"/>
            <a:chExt cx="671830" cy="649605"/>
          </a:xfrm>
        </p:grpSpPr>
        <p:sp>
          <p:nvSpPr>
            <p:cNvPr id="5" name="object 5" descr=""/>
            <p:cNvSpPr/>
            <p:nvPr/>
          </p:nvSpPr>
          <p:spPr>
            <a:xfrm>
              <a:off x="2300501" y="3144786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5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138957" y="3108340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241359" y="3188263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4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46410" y="3211904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4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2138957" y="4974285"/>
            <a:ext cx="671830" cy="649605"/>
            <a:chOff x="2138957" y="4974285"/>
            <a:chExt cx="671830" cy="649605"/>
          </a:xfrm>
        </p:grpSpPr>
        <p:sp>
          <p:nvSpPr>
            <p:cNvPr id="10" name="object 10" descr=""/>
            <p:cNvSpPr/>
            <p:nvPr/>
          </p:nvSpPr>
          <p:spPr>
            <a:xfrm>
              <a:off x="2300501" y="5010731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5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38957" y="4974285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41359" y="5054208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4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46410" y="5077849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4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2138957" y="6981138"/>
            <a:ext cx="671830" cy="649605"/>
            <a:chOff x="2138957" y="6981138"/>
            <a:chExt cx="671830" cy="649605"/>
          </a:xfrm>
        </p:grpSpPr>
        <p:sp>
          <p:nvSpPr>
            <p:cNvPr id="15" name="object 15" descr=""/>
            <p:cNvSpPr/>
            <p:nvPr/>
          </p:nvSpPr>
          <p:spPr>
            <a:xfrm>
              <a:off x="2300501" y="7017584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5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38957" y="6981138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241359" y="7061061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4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46410" y="7084702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4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9093677" y="3336645"/>
            <a:ext cx="671830" cy="649605"/>
            <a:chOff x="9093677" y="3336645"/>
            <a:chExt cx="671830" cy="649605"/>
          </a:xfrm>
        </p:grpSpPr>
        <p:sp>
          <p:nvSpPr>
            <p:cNvPr id="20" name="object 20" descr=""/>
            <p:cNvSpPr/>
            <p:nvPr/>
          </p:nvSpPr>
          <p:spPr>
            <a:xfrm>
              <a:off x="9255222" y="3373092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4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093677" y="3336645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196080" y="3416569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5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101131" y="3440210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5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9093677" y="4728056"/>
            <a:ext cx="671830" cy="649605"/>
            <a:chOff x="9093677" y="4728056"/>
            <a:chExt cx="671830" cy="649605"/>
          </a:xfrm>
        </p:grpSpPr>
        <p:sp>
          <p:nvSpPr>
            <p:cNvPr id="25" name="object 25" descr=""/>
            <p:cNvSpPr/>
            <p:nvPr/>
          </p:nvSpPr>
          <p:spPr>
            <a:xfrm>
              <a:off x="9255222" y="4764502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4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093677" y="4728056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196080" y="4807979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5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101131" y="4831620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5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9166683" y="6378265"/>
            <a:ext cx="671830" cy="649605"/>
            <a:chOff x="9166683" y="6378265"/>
            <a:chExt cx="671830" cy="649605"/>
          </a:xfrm>
        </p:grpSpPr>
        <p:sp>
          <p:nvSpPr>
            <p:cNvPr id="30" name="object 30" descr=""/>
            <p:cNvSpPr/>
            <p:nvPr/>
          </p:nvSpPr>
          <p:spPr>
            <a:xfrm>
              <a:off x="9328228" y="6414711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4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166683" y="6378265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269086" y="6458188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5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174137" y="6481829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5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6272" y="2375655"/>
            <a:ext cx="5314949" cy="7086599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9168196" y="8244431"/>
            <a:ext cx="716280" cy="685800"/>
            <a:chOff x="9168196" y="8244431"/>
            <a:chExt cx="716280" cy="685800"/>
          </a:xfrm>
        </p:grpSpPr>
        <p:sp>
          <p:nvSpPr>
            <p:cNvPr id="36" name="object 36" descr=""/>
            <p:cNvSpPr/>
            <p:nvPr/>
          </p:nvSpPr>
          <p:spPr>
            <a:xfrm>
              <a:off x="9341946" y="8282924"/>
              <a:ext cx="311785" cy="149225"/>
            </a:xfrm>
            <a:custGeom>
              <a:avLst/>
              <a:gdLst/>
              <a:ahLst/>
              <a:cxnLst/>
              <a:rect l="l" t="t" r="r" b="b"/>
              <a:pathLst>
                <a:path w="311784" h="149225">
                  <a:moveTo>
                    <a:pt x="90917" y="148863"/>
                  </a:moveTo>
                  <a:lnTo>
                    <a:pt x="44938" y="142892"/>
                  </a:lnTo>
                  <a:lnTo>
                    <a:pt x="14736" y="118690"/>
                  </a:lnTo>
                  <a:lnTo>
                    <a:pt x="0" y="86281"/>
                  </a:lnTo>
                  <a:lnTo>
                    <a:pt x="1154" y="52406"/>
                  </a:lnTo>
                  <a:lnTo>
                    <a:pt x="18625" y="23810"/>
                  </a:lnTo>
                  <a:lnTo>
                    <a:pt x="52837" y="7235"/>
                  </a:lnTo>
                  <a:lnTo>
                    <a:pt x="120343" y="0"/>
                  </a:lnTo>
                  <a:lnTo>
                    <a:pt x="171807" y="3669"/>
                  </a:lnTo>
                  <a:lnTo>
                    <a:pt x="212706" y="11122"/>
                  </a:lnTo>
                  <a:lnTo>
                    <a:pt x="248517" y="15236"/>
                  </a:lnTo>
                  <a:lnTo>
                    <a:pt x="284719" y="8889"/>
                  </a:lnTo>
                  <a:lnTo>
                    <a:pt x="311624" y="7966"/>
                  </a:lnTo>
                  <a:lnTo>
                    <a:pt x="307450" y="29624"/>
                  </a:lnTo>
                  <a:lnTo>
                    <a:pt x="269897" y="77958"/>
                  </a:lnTo>
                  <a:lnTo>
                    <a:pt x="201633" y="115234"/>
                  </a:lnTo>
                  <a:lnTo>
                    <a:pt x="146522" y="136788"/>
                  </a:lnTo>
                  <a:lnTo>
                    <a:pt x="90917" y="148863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168196" y="8244431"/>
              <a:ext cx="318135" cy="295275"/>
            </a:xfrm>
            <a:custGeom>
              <a:avLst/>
              <a:gdLst/>
              <a:ahLst/>
              <a:cxnLst/>
              <a:rect l="l" t="t" r="r" b="b"/>
              <a:pathLst>
                <a:path w="318134" h="295275">
                  <a:moveTo>
                    <a:pt x="302289" y="295010"/>
                  </a:moveTo>
                  <a:lnTo>
                    <a:pt x="298131" y="295010"/>
                  </a:lnTo>
                  <a:lnTo>
                    <a:pt x="292083" y="295010"/>
                  </a:lnTo>
                  <a:lnTo>
                    <a:pt x="286094" y="292293"/>
                  </a:lnTo>
                  <a:lnTo>
                    <a:pt x="272158" y="273173"/>
                  </a:lnTo>
                  <a:lnTo>
                    <a:pt x="262424" y="258416"/>
                  </a:lnTo>
                  <a:lnTo>
                    <a:pt x="219692" y="189076"/>
                  </a:lnTo>
                  <a:lnTo>
                    <a:pt x="193212" y="151348"/>
                  </a:lnTo>
                  <a:lnTo>
                    <a:pt x="161595" y="115607"/>
                  </a:lnTo>
                  <a:lnTo>
                    <a:pt x="122775" y="83680"/>
                  </a:lnTo>
                  <a:lnTo>
                    <a:pt x="74684" y="57396"/>
                  </a:lnTo>
                  <a:lnTo>
                    <a:pt x="15256" y="38581"/>
                  </a:lnTo>
                  <a:lnTo>
                    <a:pt x="8037" y="35406"/>
                  </a:lnTo>
                  <a:lnTo>
                    <a:pt x="2789" y="29930"/>
                  </a:lnTo>
                  <a:lnTo>
                    <a:pt x="0" y="22907"/>
                  </a:lnTo>
                  <a:lnTo>
                    <a:pt x="155" y="15092"/>
                  </a:lnTo>
                  <a:lnTo>
                    <a:pt x="3363" y="7942"/>
                  </a:lnTo>
                  <a:lnTo>
                    <a:pt x="8897" y="2754"/>
                  </a:lnTo>
                  <a:lnTo>
                    <a:pt x="15994" y="0"/>
                  </a:lnTo>
                  <a:lnTo>
                    <a:pt x="23891" y="148"/>
                  </a:lnTo>
                  <a:lnTo>
                    <a:pt x="82165" y="17792"/>
                  </a:lnTo>
                  <a:lnTo>
                    <a:pt x="130787" y="41809"/>
                  </a:lnTo>
                  <a:lnTo>
                    <a:pt x="171134" y="70752"/>
                  </a:lnTo>
                  <a:lnTo>
                    <a:pt x="204579" y="103170"/>
                  </a:lnTo>
                  <a:lnTo>
                    <a:pt x="232499" y="137614"/>
                  </a:lnTo>
                  <a:lnTo>
                    <a:pt x="256268" y="172635"/>
                  </a:lnTo>
                  <a:lnTo>
                    <a:pt x="295689" y="236785"/>
                  </a:lnTo>
                  <a:lnTo>
                    <a:pt x="304808" y="250652"/>
                  </a:lnTo>
                  <a:lnTo>
                    <a:pt x="314028" y="263508"/>
                  </a:lnTo>
                  <a:lnTo>
                    <a:pt x="317429" y="270569"/>
                  </a:lnTo>
                  <a:lnTo>
                    <a:pt x="317813" y="278109"/>
                  </a:lnTo>
                  <a:lnTo>
                    <a:pt x="315309" y="285240"/>
                  </a:lnTo>
                  <a:lnTo>
                    <a:pt x="310049" y="291072"/>
                  </a:lnTo>
                  <a:lnTo>
                    <a:pt x="306467" y="293730"/>
                  </a:lnTo>
                  <a:lnTo>
                    <a:pt x="302289" y="295010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276621" y="8328843"/>
              <a:ext cx="608330" cy="601345"/>
            </a:xfrm>
            <a:custGeom>
              <a:avLst/>
              <a:gdLst/>
              <a:ahLst/>
              <a:cxnLst/>
              <a:rect l="l" t="t" r="r" b="b"/>
              <a:pathLst>
                <a:path w="608329" h="601345">
                  <a:moveTo>
                    <a:pt x="379193" y="601078"/>
                  </a:moveTo>
                  <a:lnTo>
                    <a:pt x="329050" y="600429"/>
                  </a:lnTo>
                  <a:lnTo>
                    <a:pt x="283155" y="594520"/>
                  </a:lnTo>
                  <a:lnTo>
                    <a:pt x="240926" y="583478"/>
                  </a:lnTo>
                  <a:lnTo>
                    <a:pt x="201780" y="567431"/>
                  </a:lnTo>
                  <a:lnTo>
                    <a:pt x="165138" y="546507"/>
                  </a:lnTo>
                  <a:lnTo>
                    <a:pt x="130415" y="520832"/>
                  </a:lnTo>
                  <a:lnTo>
                    <a:pt x="97033" y="490536"/>
                  </a:lnTo>
                  <a:lnTo>
                    <a:pt x="61196" y="449409"/>
                  </a:lnTo>
                  <a:lnTo>
                    <a:pt x="34130" y="406463"/>
                  </a:lnTo>
                  <a:lnTo>
                    <a:pt x="15279" y="362403"/>
                  </a:lnTo>
                  <a:lnTo>
                    <a:pt x="4088" y="317935"/>
                  </a:lnTo>
                  <a:lnTo>
                    <a:pt x="0" y="273762"/>
                  </a:lnTo>
                  <a:lnTo>
                    <a:pt x="2458" y="230592"/>
                  </a:lnTo>
                  <a:lnTo>
                    <a:pt x="10907" y="189128"/>
                  </a:lnTo>
                  <a:lnTo>
                    <a:pt x="24791" y="150076"/>
                  </a:lnTo>
                  <a:lnTo>
                    <a:pt x="43553" y="114142"/>
                  </a:lnTo>
                  <a:lnTo>
                    <a:pt x="46355" y="95695"/>
                  </a:lnTo>
                  <a:lnTo>
                    <a:pt x="49160" y="54971"/>
                  </a:lnTo>
                  <a:lnTo>
                    <a:pt x="90629" y="27345"/>
                  </a:lnTo>
                  <a:lnTo>
                    <a:pt x="111060" y="25529"/>
                  </a:lnTo>
                  <a:lnTo>
                    <a:pt x="133660" y="19950"/>
                  </a:lnTo>
                  <a:lnTo>
                    <a:pt x="174028" y="8792"/>
                  </a:lnTo>
                  <a:lnTo>
                    <a:pt x="218468" y="1833"/>
                  </a:lnTo>
                  <a:lnTo>
                    <a:pt x="265845" y="0"/>
                  </a:lnTo>
                  <a:lnTo>
                    <a:pt x="315023" y="4213"/>
                  </a:lnTo>
                  <a:lnTo>
                    <a:pt x="364867" y="15399"/>
                  </a:lnTo>
                  <a:lnTo>
                    <a:pt x="414242" y="34480"/>
                  </a:lnTo>
                  <a:lnTo>
                    <a:pt x="462011" y="62381"/>
                  </a:lnTo>
                  <a:lnTo>
                    <a:pt x="507040" y="100025"/>
                  </a:lnTo>
                  <a:lnTo>
                    <a:pt x="542543" y="141901"/>
                  </a:lnTo>
                  <a:lnTo>
                    <a:pt x="569887" y="187962"/>
                  </a:lnTo>
                  <a:lnTo>
                    <a:pt x="589557" y="236875"/>
                  </a:lnTo>
                  <a:lnTo>
                    <a:pt x="602038" y="287308"/>
                  </a:lnTo>
                  <a:lnTo>
                    <a:pt x="607816" y="337927"/>
                  </a:lnTo>
                  <a:lnTo>
                    <a:pt x="607377" y="387399"/>
                  </a:lnTo>
                  <a:lnTo>
                    <a:pt x="601206" y="434390"/>
                  </a:lnTo>
                  <a:lnTo>
                    <a:pt x="589789" y="477568"/>
                  </a:lnTo>
                  <a:lnTo>
                    <a:pt x="573611" y="515600"/>
                  </a:lnTo>
                  <a:lnTo>
                    <a:pt x="573670" y="516446"/>
                  </a:lnTo>
                  <a:lnTo>
                    <a:pt x="574664" y="533024"/>
                  </a:lnTo>
                  <a:lnTo>
                    <a:pt x="577055" y="550306"/>
                  </a:lnTo>
                  <a:lnTo>
                    <a:pt x="575749" y="567596"/>
                  </a:lnTo>
                  <a:lnTo>
                    <a:pt x="565653" y="584196"/>
                  </a:lnTo>
                  <a:lnTo>
                    <a:pt x="552609" y="589007"/>
                  </a:lnTo>
                  <a:lnTo>
                    <a:pt x="534148" y="588067"/>
                  </a:lnTo>
                  <a:lnTo>
                    <a:pt x="513703" y="585655"/>
                  </a:lnTo>
                  <a:lnTo>
                    <a:pt x="494546" y="586086"/>
                  </a:lnTo>
                  <a:lnTo>
                    <a:pt x="434164" y="596340"/>
                  </a:lnTo>
                  <a:lnTo>
                    <a:pt x="379193" y="601078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174664" y="8353812"/>
              <a:ext cx="182245" cy="374650"/>
            </a:xfrm>
            <a:custGeom>
              <a:avLst/>
              <a:gdLst/>
              <a:ahLst/>
              <a:cxnLst/>
              <a:rect l="l" t="t" r="r" b="b"/>
              <a:pathLst>
                <a:path w="182245" h="374650">
                  <a:moveTo>
                    <a:pt x="41874" y="374200"/>
                  </a:moveTo>
                  <a:lnTo>
                    <a:pt x="28595" y="372579"/>
                  </a:lnTo>
                  <a:lnTo>
                    <a:pt x="25858" y="339892"/>
                  </a:lnTo>
                  <a:lnTo>
                    <a:pt x="23873" y="304413"/>
                  </a:lnTo>
                  <a:lnTo>
                    <a:pt x="15506" y="267131"/>
                  </a:lnTo>
                  <a:lnTo>
                    <a:pt x="5850" y="227586"/>
                  </a:lnTo>
                  <a:lnTo>
                    <a:pt x="0" y="185318"/>
                  </a:lnTo>
                  <a:lnTo>
                    <a:pt x="3047" y="139865"/>
                  </a:lnTo>
                  <a:lnTo>
                    <a:pt x="20088" y="90768"/>
                  </a:lnTo>
                  <a:lnTo>
                    <a:pt x="63118" y="33518"/>
                  </a:lnTo>
                  <a:lnTo>
                    <a:pt x="107601" y="7181"/>
                  </a:lnTo>
                  <a:lnTo>
                    <a:pt x="142434" y="0"/>
                  </a:lnTo>
                  <a:lnTo>
                    <a:pt x="156512" y="218"/>
                  </a:lnTo>
                  <a:lnTo>
                    <a:pt x="169313" y="20263"/>
                  </a:lnTo>
                  <a:lnTo>
                    <a:pt x="178534" y="50090"/>
                  </a:lnTo>
                  <a:lnTo>
                    <a:pt x="181678" y="92086"/>
                  </a:lnTo>
                  <a:lnTo>
                    <a:pt x="176248" y="148634"/>
                  </a:lnTo>
                  <a:lnTo>
                    <a:pt x="157907" y="208746"/>
                  </a:lnTo>
                  <a:lnTo>
                    <a:pt x="129715" y="259551"/>
                  </a:lnTo>
                  <a:lnTo>
                    <a:pt x="78004" y="331131"/>
                  </a:lnTo>
                  <a:lnTo>
                    <a:pt x="60181" y="356477"/>
                  </a:lnTo>
                  <a:lnTo>
                    <a:pt x="41874" y="374200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/>
          <p:nvPr/>
        </p:nvSpPr>
        <p:spPr>
          <a:xfrm>
            <a:off x="441427" y="0"/>
            <a:ext cx="13119735" cy="1778000"/>
          </a:xfrm>
          <a:custGeom>
            <a:avLst/>
            <a:gdLst/>
            <a:ahLst/>
            <a:cxnLst/>
            <a:rect l="l" t="t" r="r" b="b"/>
            <a:pathLst>
              <a:path w="13119735" h="1778000">
                <a:moveTo>
                  <a:pt x="1403946" y="1752599"/>
                </a:moveTo>
                <a:lnTo>
                  <a:pt x="303892" y="1752599"/>
                </a:lnTo>
                <a:lnTo>
                  <a:pt x="249892" y="1739899"/>
                </a:lnTo>
                <a:lnTo>
                  <a:pt x="207045" y="1727199"/>
                </a:lnTo>
                <a:lnTo>
                  <a:pt x="174128" y="1701799"/>
                </a:lnTo>
                <a:lnTo>
                  <a:pt x="133186" y="1638299"/>
                </a:lnTo>
                <a:lnTo>
                  <a:pt x="122712" y="1600199"/>
                </a:lnTo>
                <a:lnTo>
                  <a:pt x="117272" y="1536699"/>
                </a:lnTo>
                <a:lnTo>
                  <a:pt x="113353" y="1485899"/>
                </a:lnTo>
                <a:lnTo>
                  <a:pt x="109379" y="1447799"/>
                </a:lnTo>
                <a:lnTo>
                  <a:pt x="105357" y="1396999"/>
                </a:lnTo>
                <a:lnTo>
                  <a:pt x="101296" y="1346199"/>
                </a:lnTo>
                <a:lnTo>
                  <a:pt x="93091" y="1244599"/>
                </a:lnTo>
                <a:lnTo>
                  <a:pt x="76575" y="1041399"/>
                </a:lnTo>
                <a:lnTo>
                  <a:pt x="72473" y="990599"/>
                </a:lnTo>
                <a:lnTo>
                  <a:pt x="68398" y="939799"/>
                </a:lnTo>
                <a:lnTo>
                  <a:pt x="64359" y="888999"/>
                </a:lnTo>
                <a:lnTo>
                  <a:pt x="60363" y="850899"/>
                </a:lnTo>
                <a:lnTo>
                  <a:pt x="56420" y="800099"/>
                </a:lnTo>
                <a:lnTo>
                  <a:pt x="52537" y="749299"/>
                </a:lnTo>
                <a:lnTo>
                  <a:pt x="48722" y="698499"/>
                </a:lnTo>
                <a:lnTo>
                  <a:pt x="44985" y="647699"/>
                </a:lnTo>
                <a:lnTo>
                  <a:pt x="41333" y="596899"/>
                </a:lnTo>
                <a:lnTo>
                  <a:pt x="37775" y="546099"/>
                </a:lnTo>
                <a:lnTo>
                  <a:pt x="34319" y="495299"/>
                </a:lnTo>
                <a:lnTo>
                  <a:pt x="30973" y="444499"/>
                </a:lnTo>
                <a:lnTo>
                  <a:pt x="27745" y="393699"/>
                </a:lnTo>
                <a:lnTo>
                  <a:pt x="24644" y="342899"/>
                </a:lnTo>
                <a:lnTo>
                  <a:pt x="21679" y="292099"/>
                </a:lnTo>
                <a:lnTo>
                  <a:pt x="18856" y="253999"/>
                </a:lnTo>
                <a:lnTo>
                  <a:pt x="16186" y="203199"/>
                </a:lnTo>
                <a:lnTo>
                  <a:pt x="13053" y="152399"/>
                </a:lnTo>
                <a:lnTo>
                  <a:pt x="9203" y="88899"/>
                </a:lnTo>
                <a:lnTo>
                  <a:pt x="4726" y="38099"/>
                </a:lnTo>
                <a:lnTo>
                  <a:pt x="0" y="0"/>
                </a:lnTo>
                <a:lnTo>
                  <a:pt x="13119514" y="0"/>
                </a:lnTo>
                <a:lnTo>
                  <a:pt x="13113914" y="38099"/>
                </a:lnTo>
                <a:lnTo>
                  <a:pt x="13107291" y="88899"/>
                </a:lnTo>
                <a:lnTo>
                  <a:pt x="13100386" y="139699"/>
                </a:lnTo>
                <a:lnTo>
                  <a:pt x="13093226" y="190499"/>
                </a:lnTo>
                <a:lnTo>
                  <a:pt x="13085841" y="241299"/>
                </a:lnTo>
                <a:lnTo>
                  <a:pt x="13078259" y="292099"/>
                </a:lnTo>
                <a:lnTo>
                  <a:pt x="13070510" y="342899"/>
                </a:lnTo>
                <a:lnTo>
                  <a:pt x="13062621" y="393699"/>
                </a:lnTo>
                <a:lnTo>
                  <a:pt x="13054622" y="444499"/>
                </a:lnTo>
                <a:lnTo>
                  <a:pt x="13046541" y="495299"/>
                </a:lnTo>
                <a:lnTo>
                  <a:pt x="13022094" y="647699"/>
                </a:lnTo>
                <a:lnTo>
                  <a:pt x="13013972" y="698499"/>
                </a:lnTo>
                <a:lnTo>
                  <a:pt x="13005913" y="749299"/>
                </a:lnTo>
                <a:lnTo>
                  <a:pt x="12997943" y="800099"/>
                </a:lnTo>
                <a:lnTo>
                  <a:pt x="12987859" y="838199"/>
                </a:lnTo>
                <a:lnTo>
                  <a:pt x="12975588" y="888999"/>
                </a:lnTo>
                <a:lnTo>
                  <a:pt x="12961859" y="939799"/>
                </a:lnTo>
                <a:lnTo>
                  <a:pt x="12947401" y="990599"/>
                </a:lnTo>
                <a:lnTo>
                  <a:pt x="12931093" y="1041399"/>
                </a:lnTo>
                <a:lnTo>
                  <a:pt x="12906361" y="1066799"/>
                </a:lnTo>
                <a:lnTo>
                  <a:pt x="12874502" y="1104899"/>
                </a:lnTo>
                <a:lnTo>
                  <a:pt x="12836810" y="1130299"/>
                </a:lnTo>
                <a:lnTo>
                  <a:pt x="12794583" y="1142999"/>
                </a:lnTo>
                <a:lnTo>
                  <a:pt x="12749116" y="1142999"/>
                </a:lnTo>
                <a:lnTo>
                  <a:pt x="12698913" y="1155699"/>
                </a:lnTo>
                <a:lnTo>
                  <a:pt x="12546809" y="1155699"/>
                </a:lnTo>
                <a:lnTo>
                  <a:pt x="12496062" y="1168399"/>
                </a:lnTo>
                <a:lnTo>
                  <a:pt x="12295659" y="1168399"/>
                </a:lnTo>
                <a:lnTo>
                  <a:pt x="12146574" y="1181099"/>
                </a:lnTo>
                <a:lnTo>
                  <a:pt x="11898633" y="1181099"/>
                </a:lnTo>
                <a:lnTo>
                  <a:pt x="11849053" y="1193799"/>
                </a:lnTo>
                <a:lnTo>
                  <a:pt x="11700184" y="1193799"/>
                </a:lnTo>
                <a:lnTo>
                  <a:pt x="11650492" y="1206499"/>
                </a:lnTo>
                <a:lnTo>
                  <a:pt x="11501095" y="1206499"/>
                </a:lnTo>
                <a:lnTo>
                  <a:pt x="11450551" y="1219199"/>
                </a:lnTo>
                <a:lnTo>
                  <a:pt x="11349435" y="1219199"/>
                </a:lnTo>
                <a:lnTo>
                  <a:pt x="11298849" y="1231899"/>
                </a:lnTo>
                <a:lnTo>
                  <a:pt x="11197588" y="1231899"/>
                </a:lnTo>
                <a:lnTo>
                  <a:pt x="11146899" y="1244599"/>
                </a:lnTo>
                <a:lnTo>
                  <a:pt x="11096161" y="1244599"/>
                </a:lnTo>
                <a:lnTo>
                  <a:pt x="10994513" y="1257299"/>
                </a:lnTo>
                <a:lnTo>
                  <a:pt x="10943589" y="1269999"/>
                </a:lnTo>
                <a:lnTo>
                  <a:pt x="10841505" y="1269999"/>
                </a:lnTo>
                <a:lnTo>
                  <a:pt x="10790332" y="1282699"/>
                </a:lnTo>
                <a:lnTo>
                  <a:pt x="10739062" y="1282699"/>
                </a:lnTo>
                <a:lnTo>
                  <a:pt x="10688370" y="1295399"/>
                </a:lnTo>
                <a:lnTo>
                  <a:pt x="10586979" y="1295399"/>
                </a:lnTo>
                <a:lnTo>
                  <a:pt x="10536279" y="1308099"/>
                </a:lnTo>
                <a:lnTo>
                  <a:pt x="10384139" y="1308099"/>
                </a:lnTo>
                <a:lnTo>
                  <a:pt x="10333410" y="1320799"/>
                </a:lnTo>
                <a:lnTo>
                  <a:pt x="10181151" y="1320799"/>
                </a:lnTo>
                <a:lnTo>
                  <a:pt x="10130371" y="1333499"/>
                </a:lnTo>
                <a:lnTo>
                  <a:pt x="8532690" y="1333499"/>
                </a:lnTo>
                <a:lnTo>
                  <a:pt x="8480868" y="1346199"/>
                </a:lnTo>
                <a:lnTo>
                  <a:pt x="8274123" y="1346199"/>
                </a:lnTo>
                <a:lnTo>
                  <a:pt x="8224691" y="1358899"/>
                </a:lnTo>
                <a:lnTo>
                  <a:pt x="8125827" y="1358899"/>
                </a:lnTo>
                <a:lnTo>
                  <a:pt x="8076395" y="1371599"/>
                </a:lnTo>
                <a:lnTo>
                  <a:pt x="7977531" y="1371599"/>
                </a:lnTo>
                <a:lnTo>
                  <a:pt x="7928099" y="1384299"/>
                </a:lnTo>
                <a:lnTo>
                  <a:pt x="7829235" y="1384299"/>
                </a:lnTo>
                <a:lnTo>
                  <a:pt x="7779802" y="1396999"/>
                </a:lnTo>
                <a:lnTo>
                  <a:pt x="7680938" y="1396999"/>
                </a:lnTo>
                <a:lnTo>
                  <a:pt x="7631506" y="1409699"/>
                </a:lnTo>
                <a:lnTo>
                  <a:pt x="7582074" y="1409699"/>
                </a:lnTo>
                <a:lnTo>
                  <a:pt x="7532642" y="1422399"/>
                </a:lnTo>
                <a:lnTo>
                  <a:pt x="7483210" y="1422399"/>
                </a:lnTo>
                <a:lnTo>
                  <a:pt x="7433778" y="1435099"/>
                </a:lnTo>
                <a:lnTo>
                  <a:pt x="7384346" y="1435099"/>
                </a:lnTo>
                <a:lnTo>
                  <a:pt x="7185338" y="1460499"/>
                </a:lnTo>
                <a:lnTo>
                  <a:pt x="7134626" y="1460499"/>
                </a:lnTo>
                <a:lnTo>
                  <a:pt x="7083914" y="1473199"/>
                </a:lnTo>
                <a:lnTo>
                  <a:pt x="7033202" y="1473199"/>
                </a:lnTo>
                <a:lnTo>
                  <a:pt x="6982490" y="1485899"/>
                </a:lnTo>
                <a:lnTo>
                  <a:pt x="6931778" y="1485899"/>
                </a:lnTo>
                <a:lnTo>
                  <a:pt x="6881066" y="1498599"/>
                </a:lnTo>
                <a:lnTo>
                  <a:pt x="6830354" y="1498599"/>
                </a:lnTo>
                <a:lnTo>
                  <a:pt x="6678218" y="1523999"/>
                </a:lnTo>
                <a:lnTo>
                  <a:pt x="6627506" y="1523999"/>
                </a:lnTo>
                <a:lnTo>
                  <a:pt x="6576794" y="1536699"/>
                </a:lnTo>
                <a:lnTo>
                  <a:pt x="6526082" y="1536699"/>
                </a:lnTo>
                <a:lnTo>
                  <a:pt x="6475370" y="1549399"/>
                </a:lnTo>
                <a:lnTo>
                  <a:pt x="6424658" y="1549399"/>
                </a:lnTo>
                <a:lnTo>
                  <a:pt x="6373946" y="1562099"/>
                </a:lnTo>
                <a:lnTo>
                  <a:pt x="6323234" y="1562099"/>
                </a:lnTo>
                <a:lnTo>
                  <a:pt x="6272522" y="1574799"/>
                </a:lnTo>
                <a:lnTo>
                  <a:pt x="6221810" y="1574799"/>
                </a:lnTo>
                <a:lnTo>
                  <a:pt x="6171098" y="1587499"/>
                </a:lnTo>
                <a:lnTo>
                  <a:pt x="6069674" y="1587499"/>
                </a:lnTo>
                <a:lnTo>
                  <a:pt x="6019909" y="1600199"/>
                </a:lnTo>
                <a:lnTo>
                  <a:pt x="5920374" y="1600199"/>
                </a:lnTo>
                <a:lnTo>
                  <a:pt x="5870603" y="1612899"/>
                </a:lnTo>
                <a:lnTo>
                  <a:pt x="5771051" y="1612899"/>
                </a:lnTo>
                <a:lnTo>
                  <a:pt x="5721267" y="1625599"/>
                </a:lnTo>
                <a:lnTo>
                  <a:pt x="5621681" y="1625599"/>
                </a:lnTo>
                <a:lnTo>
                  <a:pt x="5571876" y="1638299"/>
                </a:lnTo>
                <a:lnTo>
                  <a:pt x="5422408" y="1638299"/>
                </a:lnTo>
                <a:lnTo>
                  <a:pt x="5372564" y="1650999"/>
                </a:lnTo>
                <a:lnTo>
                  <a:pt x="5272839" y="1650999"/>
                </a:lnTo>
                <a:lnTo>
                  <a:pt x="5222956" y="1663699"/>
                </a:lnTo>
                <a:lnTo>
                  <a:pt x="5073215" y="1663699"/>
                </a:lnTo>
                <a:lnTo>
                  <a:pt x="5023268" y="1676399"/>
                </a:lnTo>
                <a:lnTo>
                  <a:pt x="4823290" y="1676399"/>
                </a:lnTo>
                <a:lnTo>
                  <a:pt x="4773244" y="1689099"/>
                </a:lnTo>
                <a:lnTo>
                  <a:pt x="4523235" y="1689099"/>
                </a:lnTo>
                <a:lnTo>
                  <a:pt x="4473607" y="1701799"/>
                </a:lnTo>
                <a:lnTo>
                  <a:pt x="2076351" y="1701799"/>
                </a:lnTo>
                <a:lnTo>
                  <a:pt x="2026240" y="1714499"/>
                </a:lnTo>
                <a:lnTo>
                  <a:pt x="1767794" y="1714499"/>
                </a:lnTo>
                <a:lnTo>
                  <a:pt x="1716011" y="1727199"/>
                </a:lnTo>
                <a:lnTo>
                  <a:pt x="1612284" y="1727199"/>
                </a:lnTo>
                <a:lnTo>
                  <a:pt x="1508285" y="1739899"/>
                </a:lnTo>
                <a:lnTo>
                  <a:pt x="1456162" y="1739899"/>
                </a:lnTo>
                <a:lnTo>
                  <a:pt x="1403946" y="1752599"/>
                </a:lnTo>
                <a:close/>
              </a:path>
              <a:path w="13119735" h="1778000">
                <a:moveTo>
                  <a:pt x="1249600" y="1765299"/>
                </a:moveTo>
                <a:lnTo>
                  <a:pt x="452841" y="1765299"/>
                </a:lnTo>
                <a:lnTo>
                  <a:pt x="403143" y="1752599"/>
                </a:lnTo>
                <a:lnTo>
                  <a:pt x="1299199" y="1752599"/>
                </a:lnTo>
                <a:lnTo>
                  <a:pt x="1249600" y="1765299"/>
                </a:lnTo>
                <a:close/>
              </a:path>
              <a:path w="13119735" h="1778000">
                <a:moveTo>
                  <a:pt x="1000933" y="1777999"/>
                </a:moveTo>
                <a:lnTo>
                  <a:pt x="701828" y="1777999"/>
                </a:lnTo>
                <a:lnTo>
                  <a:pt x="651984" y="1765299"/>
                </a:lnTo>
                <a:lnTo>
                  <a:pt x="1050737" y="1765299"/>
                </a:lnTo>
                <a:lnTo>
                  <a:pt x="1000933" y="1777999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24205">
              <a:lnSpc>
                <a:spcPct val="100000"/>
              </a:lnSpc>
              <a:spcBef>
                <a:spcPts val="100"/>
              </a:spcBef>
            </a:pPr>
            <a:r>
              <a:rPr dirty="0" spc="-635"/>
              <a:t>Value</a:t>
            </a:r>
            <a:r>
              <a:rPr dirty="0" spc="-670"/>
              <a:t> </a:t>
            </a:r>
            <a:r>
              <a:rPr dirty="0" spc="-434"/>
              <a:t>of</a:t>
            </a:r>
            <a:r>
              <a:rPr dirty="0" spc="-670"/>
              <a:t> </a:t>
            </a:r>
            <a:r>
              <a:rPr dirty="0" spc="-495"/>
              <a:t>Hiring</a:t>
            </a:r>
            <a:r>
              <a:rPr dirty="0" spc="-665"/>
              <a:t> </a:t>
            </a:r>
            <a:r>
              <a:rPr dirty="0" spc="-865"/>
              <a:t>a</a:t>
            </a:r>
            <a:r>
              <a:rPr dirty="0" spc="-670"/>
              <a:t> </a:t>
            </a:r>
            <a:r>
              <a:rPr dirty="0" spc="-605"/>
              <a:t>Lobbyist</a:t>
            </a:r>
          </a:p>
        </p:txBody>
      </p:sp>
      <p:sp>
        <p:nvSpPr>
          <p:cNvPr id="42" name="object 42" descr=""/>
          <p:cNvSpPr txBox="1"/>
          <p:nvPr/>
        </p:nvSpPr>
        <p:spPr>
          <a:xfrm>
            <a:off x="9948177" y="3402857"/>
            <a:ext cx="7910830" cy="61925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120"/>
              </a:spcBef>
            </a:pPr>
            <a:r>
              <a:rPr dirty="0" sz="3700" spc="-270">
                <a:latin typeface="Verdana"/>
                <a:cs typeface="Verdana"/>
              </a:rPr>
              <a:t>Identifying</a:t>
            </a:r>
            <a:r>
              <a:rPr dirty="0" sz="3700" spc="-295">
                <a:latin typeface="Verdana"/>
                <a:cs typeface="Verdana"/>
              </a:rPr>
              <a:t> </a:t>
            </a:r>
            <a:r>
              <a:rPr dirty="0" sz="3700" spc="-380">
                <a:latin typeface="Verdana"/>
                <a:cs typeface="Verdana"/>
              </a:rPr>
              <a:t>a</a:t>
            </a:r>
            <a:r>
              <a:rPr dirty="0" sz="3700" spc="-290">
                <a:latin typeface="Verdana"/>
                <a:cs typeface="Verdana"/>
              </a:rPr>
              <a:t> </a:t>
            </a:r>
            <a:r>
              <a:rPr dirty="0" sz="3700" spc="-55">
                <a:latin typeface="Verdana"/>
                <a:cs typeface="Verdana"/>
              </a:rPr>
              <a:t>bill</a:t>
            </a:r>
            <a:r>
              <a:rPr dirty="0" sz="3700" spc="-290">
                <a:latin typeface="Verdana"/>
                <a:cs typeface="Verdana"/>
              </a:rPr>
              <a:t> </a:t>
            </a:r>
            <a:r>
              <a:rPr dirty="0" sz="3700" spc="-320">
                <a:latin typeface="Verdana"/>
                <a:cs typeface="Verdana"/>
              </a:rPr>
              <a:t>author</a:t>
            </a:r>
            <a:endParaRPr sz="3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550">
              <a:latin typeface="Verdana"/>
              <a:cs typeface="Verdana"/>
            </a:endParaRPr>
          </a:p>
          <a:p>
            <a:pPr marL="1477010" marR="767080" indent="-1464310">
              <a:lnSpc>
                <a:spcPct val="114999"/>
              </a:lnSpc>
              <a:spcBef>
                <a:spcPts val="5"/>
              </a:spcBef>
            </a:pPr>
            <a:r>
              <a:rPr dirty="0" sz="3750" spc="-290">
                <a:latin typeface="Verdana"/>
                <a:cs typeface="Verdana"/>
              </a:rPr>
              <a:t>Coordinating</a:t>
            </a:r>
            <a:r>
              <a:rPr dirty="0" sz="3750" spc="-285">
                <a:latin typeface="Verdana"/>
                <a:cs typeface="Verdana"/>
              </a:rPr>
              <a:t> </a:t>
            </a:r>
            <a:r>
              <a:rPr dirty="0" sz="3750" spc="-220">
                <a:latin typeface="Verdana"/>
                <a:cs typeface="Verdana"/>
              </a:rPr>
              <a:t>logistics</a:t>
            </a:r>
            <a:r>
              <a:rPr dirty="0" sz="3750" spc="-280">
                <a:latin typeface="Verdana"/>
                <a:cs typeface="Verdana"/>
              </a:rPr>
              <a:t> </a:t>
            </a:r>
            <a:r>
              <a:rPr dirty="0" sz="3750" spc="-254">
                <a:latin typeface="Verdana"/>
                <a:cs typeface="Verdana"/>
              </a:rPr>
              <a:t>for</a:t>
            </a:r>
            <a:r>
              <a:rPr dirty="0" sz="3750" spc="-285">
                <a:latin typeface="Verdana"/>
                <a:cs typeface="Verdana"/>
              </a:rPr>
              <a:t> </a:t>
            </a:r>
            <a:r>
              <a:rPr dirty="0" sz="3750" spc="-375">
                <a:latin typeface="Verdana"/>
                <a:cs typeface="Verdana"/>
              </a:rPr>
              <a:t>advocacy </a:t>
            </a:r>
            <a:r>
              <a:rPr dirty="0" sz="3750" spc="-265">
                <a:latin typeface="Verdana"/>
                <a:cs typeface="Verdana"/>
              </a:rPr>
              <a:t>efforts</a:t>
            </a:r>
            <a:r>
              <a:rPr dirty="0" sz="3750" spc="-320">
                <a:latin typeface="Verdana"/>
                <a:cs typeface="Verdana"/>
              </a:rPr>
              <a:t> at</a:t>
            </a:r>
            <a:r>
              <a:rPr dirty="0" sz="3750" spc="-315">
                <a:latin typeface="Verdana"/>
                <a:cs typeface="Verdana"/>
              </a:rPr>
              <a:t> </a:t>
            </a:r>
            <a:r>
              <a:rPr dirty="0" sz="3750" spc="-300">
                <a:latin typeface="Verdana"/>
                <a:cs typeface="Verdana"/>
              </a:rPr>
              <a:t>the</a:t>
            </a:r>
            <a:r>
              <a:rPr dirty="0" sz="3750" spc="-315">
                <a:latin typeface="Verdana"/>
                <a:cs typeface="Verdana"/>
              </a:rPr>
              <a:t> </a:t>
            </a:r>
            <a:r>
              <a:rPr dirty="0" sz="3750" spc="-280">
                <a:latin typeface="Verdana"/>
                <a:cs typeface="Verdana"/>
              </a:rPr>
              <a:t>Capital</a:t>
            </a:r>
            <a:endParaRPr sz="3750">
              <a:latin typeface="Verdana"/>
              <a:cs typeface="Verdana"/>
            </a:endParaRPr>
          </a:p>
          <a:p>
            <a:pPr marL="1143635" marR="598170" indent="-1131570">
              <a:lnSpc>
                <a:spcPct val="115300"/>
              </a:lnSpc>
              <a:spcBef>
                <a:spcPts val="2065"/>
              </a:spcBef>
            </a:pPr>
            <a:r>
              <a:rPr dirty="0" sz="3750" spc="-200">
                <a:latin typeface="Verdana"/>
                <a:cs typeface="Verdana"/>
              </a:rPr>
              <a:t>Facilitating</a:t>
            </a:r>
            <a:r>
              <a:rPr dirty="0" sz="3750" spc="-270">
                <a:latin typeface="Verdana"/>
                <a:cs typeface="Verdana"/>
              </a:rPr>
              <a:t> </a:t>
            </a:r>
            <a:r>
              <a:rPr dirty="0" sz="3750" spc="-315">
                <a:latin typeface="Verdana"/>
                <a:cs typeface="Verdana"/>
              </a:rPr>
              <a:t>testimony</a:t>
            </a:r>
            <a:r>
              <a:rPr dirty="0" sz="3750" spc="-260">
                <a:latin typeface="Verdana"/>
                <a:cs typeface="Verdana"/>
              </a:rPr>
              <a:t> </a:t>
            </a:r>
            <a:r>
              <a:rPr dirty="0" sz="3750" spc="-350">
                <a:latin typeface="Verdana"/>
                <a:cs typeface="Verdana"/>
              </a:rPr>
              <a:t>and</a:t>
            </a:r>
            <a:r>
              <a:rPr dirty="0" sz="3750" spc="-270">
                <a:latin typeface="Verdana"/>
                <a:cs typeface="Verdana"/>
              </a:rPr>
              <a:t> </a:t>
            </a:r>
            <a:r>
              <a:rPr dirty="0" sz="3750" spc="-125">
                <a:latin typeface="Verdana"/>
                <a:cs typeface="Verdana"/>
              </a:rPr>
              <a:t>instilling </a:t>
            </a:r>
            <a:r>
              <a:rPr dirty="0" sz="3750" spc="-260">
                <a:latin typeface="Verdana"/>
                <a:cs typeface="Verdana"/>
              </a:rPr>
              <a:t>confidence</a:t>
            </a:r>
            <a:r>
              <a:rPr dirty="0" sz="3750" spc="-300">
                <a:latin typeface="Verdana"/>
                <a:cs typeface="Verdana"/>
              </a:rPr>
              <a:t> </a:t>
            </a:r>
            <a:r>
              <a:rPr dirty="0" sz="3750" spc="-185">
                <a:latin typeface="Verdana"/>
                <a:cs typeface="Verdana"/>
              </a:rPr>
              <a:t>in</a:t>
            </a:r>
            <a:r>
              <a:rPr dirty="0" sz="3750" spc="-295">
                <a:latin typeface="Verdana"/>
                <a:cs typeface="Verdana"/>
              </a:rPr>
              <a:t> </a:t>
            </a:r>
            <a:r>
              <a:rPr dirty="0" sz="3750" spc="-335">
                <a:latin typeface="Verdana"/>
                <a:cs typeface="Verdana"/>
              </a:rPr>
              <a:t>presenters</a:t>
            </a:r>
            <a:endParaRPr sz="3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Verdana"/>
              <a:cs typeface="Verdana"/>
            </a:endParaRPr>
          </a:p>
          <a:p>
            <a:pPr marL="1826895" marR="5080" indent="-1794510">
              <a:lnSpc>
                <a:spcPct val="115300"/>
              </a:lnSpc>
            </a:pPr>
            <a:r>
              <a:rPr dirty="0" sz="3750" spc="-330">
                <a:latin typeface="Verdana"/>
                <a:cs typeface="Verdana"/>
              </a:rPr>
              <a:t>Sharing</a:t>
            </a:r>
            <a:r>
              <a:rPr dirty="0" sz="3750" spc="-300">
                <a:latin typeface="Verdana"/>
                <a:cs typeface="Verdana"/>
              </a:rPr>
              <a:t> </a:t>
            </a:r>
            <a:r>
              <a:rPr dirty="0" sz="3750" spc="-235">
                <a:latin typeface="Verdana"/>
                <a:cs typeface="Verdana"/>
              </a:rPr>
              <a:t>insight</a:t>
            </a:r>
            <a:r>
              <a:rPr dirty="0" sz="3750" spc="-300">
                <a:latin typeface="Verdana"/>
                <a:cs typeface="Verdana"/>
              </a:rPr>
              <a:t> </a:t>
            </a:r>
            <a:r>
              <a:rPr dirty="0" sz="3750" spc="-305">
                <a:latin typeface="Verdana"/>
                <a:cs typeface="Verdana"/>
              </a:rPr>
              <a:t>on</a:t>
            </a:r>
            <a:r>
              <a:rPr dirty="0" sz="3750" spc="-295">
                <a:latin typeface="Verdana"/>
                <a:cs typeface="Verdana"/>
              </a:rPr>
              <a:t> </a:t>
            </a:r>
            <a:r>
              <a:rPr dirty="0" sz="3750" spc="-310">
                <a:latin typeface="Verdana"/>
                <a:cs typeface="Verdana"/>
              </a:rPr>
              <a:t>budget</a:t>
            </a:r>
            <a:r>
              <a:rPr dirty="0" sz="3750" spc="-295">
                <a:latin typeface="Verdana"/>
                <a:cs typeface="Verdana"/>
              </a:rPr>
              <a:t> </a:t>
            </a:r>
            <a:r>
              <a:rPr dirty="0" sz="3750" spc="-320">
                <a:latin typeface="Verdana"/>
                <a:cs typeface="Verdana"/>
              </a:rPr>
              <a:t>process</a:t>
            </a:r>
            <a:r>
              <a:rPr dirty="0" sz="3750" spc="-300">
                <a:latin typeface="Verdana"/>
                <a:cs typeface="Verdana"/>
              </a:rPr>
              <a:t> </a:t>
            </a:r>
            <a:r>
              <a:rPr dirty="0" sz="3750" spc="-375">
                <a:latin typeface="Verdana"/>
                <a:cs typeface="Verdana"/>
              </a:rPr>
              <a:t>and </a:t>
            </a:r>
            <a:r>
              <a:rPr dirty="0" sz="3750" spc="-315">
                <a:latin typeface="Verdana"/>
                <a:cs typeface="Verdana"/>
              </a:rPr>
              <a:t>committee</a:t>
            </a:r>
            <a:r>
              <a:rPr dirty="0" sz="3750" spc="-280">
                <a:latin typeface="Verdana"/>
                <a:cs typeface="Verdana"/>
              </a:rPr>
              <a:t> </a:t>
            </a:r>
            <a:r>
              <a:rPr dirty="0" sz="3750" spc="-315">
                <a:latin typeface="Verdana"/>
                <a:cs typeface="Verdana"/>
              </a:rPr>
              <a:t>structure</a:t>
            </a:r>
            <a:endParaRPr sz="3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6" y="0"/>
            <a:ext cx="18288000" cy="1914525"/>
          </a:xfrm>
          <a:custGeom>
            <a:avLst/>
            <a:gdLst/>
            <a:ahLst/>
            <a:cxnLst/>
            <a:rect l="l" t="t" r="r" b="b"/>
            <a:pathLst>
              <a:path w="18288000" h="1914525">
                <a:moveTo>
                  <a:pt x="18287726" y="1914524"/>
                </a:moveTo>
                <a:lnTo>
                  <a:pt x="0" y="1914524"/>
                </a:lnTo>
                <a:lnTo>
                  <a:pt x="0" y="0"/>
                </a:lnTo>
                <a:lnTo>
                  <a:pt x="18287726" y="0"/>
                </a:lnTo>
                <a:lnTo>
                  <a:pt x="18287726" y="1914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46349"/>
            <a:ext cx="4229099" cy="63817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138957" y="3428380"/>
            <a:ext cx="671830" cy="649605"/>
            <a:chOff x="2138957" y="3428380"/>
            <a:chExt cx="671830" cy="649605"/>
          </a:xfrm>
        </p:grpSpPr>
        <p:sp>
          <p:nvSpPr>
            <p:cNvPr id="5" name="object 5" descr=""/>
            <p:cNvSpPr/>
            <p:nvPr/>
          </p:nvSpPr>
          <p:spPr>
            <a:xfrm>
              <a:off x="2300501" y="3464826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5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138957" y="3428380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241359" y="3508303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4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46410" y="3531944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4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2138957" y="4974286"/>
            <a:ext cx="671830" cy="649605"/>
            <a:chOff x="2138957" y="4974286"/>
            <a:chExt cx="671830" cy="649605"/>
          </a:xfrm>
        </p:grpSpPr>
        <p:sp>
          <p:nvSpPr>
            <p:cNvPr id="10" name="object 10" descr=""/>
            <p:cNvSpPr/>
            <p:nvPr/>
          </p:nvSpPr>
          <p:spPr>
            <a:xfrm>
              <a:off x="2300501" y="5010732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5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38957" y="4974286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41359" y="5054209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4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46410" y="5077850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4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2138957" y="6981138"/>
            <a:ext cx="671830" cy="649605"/>
            <a:chOff x="2138957" y="6981138"/>
            <a:chExt cx="671830" cy="649605"/>
          </a:xfrm>
        </p:grpSpPr>
        <p:sp>
          <p:nvSpPr>
            <p:cNvPr id="15" name="object 15" descr=""/>
            <p:cNvSpPr/>
            <p:nvPr/>
          </p:nvSpPr>
          <p:spPr>
            <a:xfrm>
              <a:off x="2300501" y="7017584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5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38957" y="6981138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241359" y="7061061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4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46410" y="7084702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4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8340414" y="3336647"/>
            <a:ext cx="671830" cy="649605"/>
            <a:chOff x="8340414" y="3336647"/>
            <a:chExt cx="671830" cy="649605"/>
          </a:xfrm>
        </p:grpSpPr>
        <p:sp>
          <p:nvSpPr>
            <p:cNvPr id="20" name="object 20" descr=""/>
            <p:cNvSpPr/>
            <p:nvPr/>
          </p:nvSpPr>
          <p:spPr>
            <a:xfrm>
              <a:off x="8501959" y="3373093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4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340414" y="3336647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442817" y="3416570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5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347868" y="3440211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5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8340414" y="4974286"/>
            <a:ext cx="671830" cy="649605"/>
            <a:chOff x="8340414" y="4974286"/>
            <a:chExt cx="671830" cy="649605"/>
          </a:xfrm>
        </p:grpSpPr>
        <p:sp>
          <p:nvSpPr>
            <p:cNvPr id="25" name="object 25" descr=""/>
            <p:cNvSpPr/>
            <p:nvPr/>
          </p:nvSpPr>
          <p:spPr>
            <a:xfrm>
              <a:off x="8501959" y="5010732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4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340414" y="4974286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442817" y="5054209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5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347868" y="5077850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5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8340414" y="6611632"/>
            <a:ext cx="671830" cy="649605"/>
            <a:chOff x="8340414" y="6611632"/>
            <a:chExt cx="671830" cy="649605"/>
          </a:xfrm>
        </p:grpSpPr>
        <p:sp>
          <p:nvSpPr>
            <p:cNvPr id="30" name="object 30" descr=""/>
            <p:cNvSpPr/>
            <p:nvPr/>
          </p:nvSpPr>
          <p:spPr>
            <a:xfrm>
              <a:off x="8501959" y="6648078"/>
              <a:ext cx="294005" cy="140970"/>
            </a:xfrm>
            <a:custGeom>
              <a:avLst/>
              <a:gdLst/>
              <a:ahLst/>
              <a:cxnLst/>
              <a:rect l="l" t="t" r="r" b="b"/>
              <a:pathLst>
                <a:path w="294004" h="140970">
                  <a:moveTo>
                    <a:pt x="86581" y="140947"/>
                  </a:moveTo>
                  <a:lnTo>
                    <a:pt x="43475" y="135293"/>
                  </a:lnTo>
                  <a:lnTo>
                    <a:pt x="10332" y="105186"/>
                  </a:lnTo>
                  <a:lnTo>
                    <a:pt x="0" y="65430"/>
                  </a:lnTo>
                  <a:lnTo>
                    <a:pt x="13256" y="28495"/>
                  </a:lnTo>
                  <a:lnTo>
                    <a:pt x="50880" y="6850"/>
                  </a:lnTo>
                  <a:lnTo>
                    <a:pt x="114168" y="0"/>
                  </a:lnTo>
                  <a:lnTo>
                    <a:pt x="162415" y="3474"/>
                  </a:lnTo>
                  <a:lnTo>
                    <a:pt x="200757" y="10531"/>
                  </a:lnTo>
                  <a:lnTo>
                    <a:pt x="234331" y="14426"/>
                  </a:lnTo>
                  <a:lnTo>
                    <a:pt x="268270" y="8416"/>
                  </a:lnTo>
                  <a:lnTo>
                    <a:pt x="293493" y="7543"/>
                  </a:lnTo>
                  <a:lnTo>
                    <a:pt x="289580" y="28048"/>
                  </a:lnTo>
                  <a:lnTo>
                    <a:pt x="254374" y="73812"/>
                  </a:lnTo>
                  <a:lnTo>
                    <a:pt x="190377" y="109106"/>
                  </a:lnTo>
                  <a:lnTo>
                    <a:pt x="138710" y="129514"/>
                  </a:lnTo>
                  <a:lnTo>
                    <a:pt x="86581" y="140947"/>
                  </a:lnTo>
                  <a:close/>
                </a:path>
              </a:pathLst>
            </a:custGeom>
            <a:solidFill>
              <a:srgbClr val="5C90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340414" y="6611632"/>
              <a:ext cx="298450" cy="279400"/>
            </a:xfrm>
            <a:custGeom>
              <a:avLst/>
              <a:gdLst/>
              <a:ahLst/>
              <a:cxnLst/>
              <a:rect l="l" t="t" r="r" b="b"/>
              <a:pathLst>
                <a:path w="298450" h="279400">
                  <a:moveTo>
                    <a:pt x="283396" y="279322"/>
                  </a:moveTo>
                  <a:lnTo>
                    <a:pt x="279498" y="279322"/>
                  </a:lnTo>
                  <a:lnTo>
                    <a:pt x="273828" y="279322"/>
                  </a:lnTo>
                  <a:lnTo>
                    <a:pt x="268213" y="276749"/>
                  </a:lnTo>
                  <a:lnTo>
                    <a:pt x="255148" y="258646"/>
                  </a:lnTo>
                  <a:lnTo>
                    <a:pt x="246022" y="244674"/>
                  </a:lnTo>
                  <a:lnTo>
                    <a:pt x="205961" y="179021"/>
                  </a:lnTo>
                  <a:lnTo>
                    <a:pt x="181136" y="143299"/>
                  </a:lnTo>
                  <a:lnTo>
                    <a:pt x="151496" y="109459"/>
                  </a:lnTo>
                  <a:lnTo>
                    <a:pt x="115101" y="79230"/>
                  </a:lnTo>
                  <a:lnTo>
                    <a:pt x="70016" y="54344"/>
                  </a:lnTo>
                  <a:lnTo>
                    <a:pt x="14302" y="36529"/>
                  </a:lnTo>
                  <a:lnTo>
                    <a:pt x="7534" y="33524"/>
                  </a:lnTo>
                  <a:lnTo>
                    <a:pt x="2615" y="28338"/>
                  </a:lnTo>
                  <a:lnTo>
                    <a:pt x="0" y="21689"/>
                  </a:lnTo>
                  <a:lnTo>
                    <a:pt x="146" y="14289"/>
                  </a:lnTo>
                  <a:lnTo>
                    <a:pt x="3153" y="7520"/>
                  </a:lnTo>
                  <a:lnTo>
                    <a:pt x="8341" y="2608"/>
                  </a:lnTo>
                  <a:lnTo>
                    <a:pt x="14994" y="0"/>
                  </a:lnTo>
                  <a:lnTo>
                    <a:pt x="22397" y="140"/>
                  </a:lnTo>
                  <a:lnTo>
                    <a:pt x="77029" y="16846"/>
                  </a:lnTo>
                  <a:lnTo>
                    <a:pt x="122613" y="39586"/>
                  </a:lnTo>
                  <a:lnTo>
                    <a:pt x="160438" y="66989"/>
                  </a:lnTo>
                  <a:lnTo>
                    <a:pt x="191793" y="97684"/>
                  </a:lnTo>
                  <a:lnTo>
                    <a:pt x="217968" y="130296"/>
                  </a:lnTo>
                  <a:lnTo>
                    <a:pt x="240251" y="163455"/>
                  </a:lnTo>
                  <a:lnTo>
                    <a:pt x="277208" y="224193"/>
                  </a:lnTo>
                  <a:lnTo>
                    <a:pt x="285757" y="237323"/>
                  </a:lnTo>
                  <a:lnTo>
                    <a:pt x="294401" y="249495"/>
                  </a:lnTo>
                  <a:lnTo>
                    <a:pt x="297590" y="256181"/>
                  </a:lnTo>
                  <a:lnTo>
                    <a:pt x="297949" y="263320"/>
                  </a:lnTo>
                  <a:lnTo>
                    <a:pt x="295602" y="270071"/>
                  </a:lnTo>
                  <a:lnTo>
                    <a:pt x="290670" y="275594"/>
                  </a:lnTo>
                  <a:lnTo>
                    <a:pt x="287313" y="278110"/>
                  </a:lnTo>
                  <a:lnTo>
                    <a:pt x="283396" y="279322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442817" y="6691555"/>
              <a:ext cx="569595" cy="569595"/>
            </a:xfrm>
            <a:custGeom>
              <a:avLst/>
              <a:gdLst/>
              <a:ahLst/>
              <a:cxnLst/>
              <a:rect l="l" t="t" r="r" b="b"/>
              <a:pathLst>
                <a:path w="569595" h="569595">
                  <a:moveTo>
                    <a:pt x="342583" y="569434"/>
                  </a:moveTo>
                  <a:lnTo>
                    <a:pt x="291158" y="566979"/>
                  </a:lnTo>
                  <a:lnTo>
                    <a:pt x="244513" y="558277"/>
                  </a:lnTo>
                  <a:lnTo>
                    <a:pt x="201873" y="543502"/>
                  </a:lnTo>
                  <a:lnTo>
                    <a:pt x="162460" y="522824"/>
                  </a:lnTo>
                  <a:lnTo>
                    <a:pt x="125499" y="496416"/>
                  </a:lnTo>
                  <a:lnTo>
                    <a:pt x="90214" y="464450"/>
                  </a:lnTo>
                  <a:lnTo>
                    <a:pt x="53006" y="420508"/>
                  </a:lnTo>
                  <a:lnTo>
                    <a:pt x="26123" y="374492"/>
                  </a:lnTo>
                  <a:lnTo>
                    <a:pt x="8822" y="327352"/>
                  </a:lnTo>
                  <a:lnTo>
                    <a:pt x="362" y="280039"/>
                  </a:lnTo>
                  <a:lnTo>
                    <a:pt x="0" y="233504"/>
                  </a:lnTo>
                  <a:lnTo>
                    <a:pt x="6993" y="188697"/>
                  </a:lnTo>
                  <a:lnTo>
                    <a:pt x="20599" y="146570"/>
                  </a:lnTo>
                  <a:lnTo>
                    <a:pt x="40077" y="108072"/>
                  </a:lnTo>
                  <a:lnTo>
                    <a:pt x="42703" y="90607"/>
                  </a:lnTo>
                  <a:lnTo>
                    <a:pt x="45333" y="52047"/>
                  </a:lnTo>
                  <a:lnTo>
                    <a:pt x="84210" y="25891"/>
                  </a:lnTo>
                  <a:lnTo>
                    <a:pt x="103364" y="24172"/>
                  </a:lnTo>
                  <a:lnTo>
                    <a:pt x="124552" y="18889"/>
                  </a:lnTo>
                  <a:lnTo>
                    <a:pt x="162397" y="8324"/>
                  </a:lnTo>
                  <a:lnTo>
                    <a:pt x="204060" y="1736"/>
                  </a:lnTo>
                  <a:lnTo>
                    <a:pt x="248475" y="0"/>
                  </a:lnTo>
                  <a:lnTo>
                    <a:pt x="294580" y="3989"/>
                  </a:lnTo>
                  <a:lnTo>
                    <a:pt x="341309" y="14580"/>
                  </a:lnTo>
                  <a:lnTo>
                    <a:pt x="387597" y="32647"/>
                  </a:lnTo>
                  <a:lnTo>
                    <a:pt x="432381" y="59064"/>
                  </a:lnTo>
                  <a:lnTo>
                    <a:pt x="474596" y="94706"/>
                  </a:lnTo>
                  <a:lnTo>
                    <a:pt x="507880" y="134355"/>
                  </a:lnTo>
                  <a:lnTo>
                    <a:pt x="533515" y="177966"/>
                  </a:lnTo>
                  <a:lnTo>
                    <a:pt x="551955" y="224279"/>
                  </a:lnTo>
                  <a:lnTo>
                    <a:pt x="563656" y="272030"/>
                  </a:lnTo>
                  <a:lnTo>
                    <a:pt x="569074" y="319957"/>
                  </a:lnTo>
                  <a:lnTo>
                    <a:pt x="568662" y="366798"/>
                  </a:lnTo>
                  <a:lnTo>
                    <a:pt x="562877" y="411291"/>
                  </a:lnTo>
                  <a:lnTo>
                    <a:pt x="552173" y="452172"/>
                  </a:lnTo>
                  <a:lnTo>
                    <a:pt x="537006" y="488181"/>
                  </a:lnTo>
                  <a:lnTo>
                    <a:pt x="537062" y="488983"/>
                  </a:lnTo>
                  <a:lnTo>
                    <a:pt x="537993" y="504679"/>
                  </a:lnTo>
                  <a:lnTo>
                    <a:pt x="540235" y="521042"/>
                  </a:lnTo>
                  <a:lnTo>
                    <a:pt x="539011" y="537413"/>
                  </a:lnTo>
                  <a:lnTo>
                    <a:pt x="529545" y="553130"/>
                  </a:lnTo>
                  <a:lnTo>
                    <a:pt x="517316" y="557685"/>
                  </a:lnTo>
                  <a:lnTo>
                    <a:pt x="500009" y="556795"/>
                  </a:lnTo>
                  <a:lnTo>
                    <a:pt x="480842" y="554511"/>
                  </a:lnTo>
                  <a:lnTo>
                    <a:pt x="462882" y="554919"/>
                  </a:lnTo>
                  <a:lnTo>
                    <a:pt x="399566" y="565472"/>
                  </a:lnTo>
                  <a:lnTo>
                    <a:pt x="342583" y="56943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347868" y="6715197"/>
              <a:ext cx="169545" cy="354330"/>
            </a:xfrm>
            <a:custGeom>
              <a:avLst/>
              <a:gdLst/>
              <a:ahLst/>
              <a:cxnLst/>
              <a:rect l="l" t="t" r="r" b="b"/>
              <a:pathLst>
                <a:path w="169545" h="354329">
                  <a:moveTo>
                    <a:pt x="37867" y="354301"/>
                  </a:moveTo>
                  <a:lnTo>
                    <a:pt x="25418" y="352766"/>
                  </a:lnTo>
                  <a:lnTo>
                    <a:pt x="19749" y="281316"/>
                  </a:lnTo>
                  <a:lnTo>
                    <a:pt x="9404" y="238231"/>
                  </a:lnTo>
                  <a:lnTo>
                    <a:pt x="71" y="191809"/>
                  </a:lnTo>
                  <a:lnTo>
                    <a:pt x="0" y="141297"/>
                  </a:lnTo>
                  <a:lnTo>
                    <a:pt x="17443" y="85941"/>
                  </a:lnTo>
                  <a:lnTo>
                    <a:pt x="57784" y="31736"/>
                  </a:lnTo>
                  <a:lnTo>
                    <a:pt x="99487" y="6799"/>
                  </a:lnTo>
                  <a:lnTo>
                    <a:pt x="132142" y="0"/>
                  </a:lnTo>
                  <a:lnTo>
                    <a:pt x="145341" y="207"/>
                  </a:lnTo>
                  <a:lnTo>
                    <a:pt x="157341" y="19185"/>
                  </a:lnTo>
                  <a:lnTo>
                    <a:pt x="165986" y="47427"/>
                  </a:lnTo>
                  <a:lnTo>
                    <a:pt x="168934" y="87189"/>
                  </a:lnTo>
                  <a:lnTo>
                    <a:pt x="163843" y="140730"/>
                  </a:lnTo>
                  <a:lnTo>
                    <a:pt x="146648" y="197645"/>
                  </a:lnTo>
                  <a:lnTo>
                    <a:pt x="120219" y="245749"/>
                  </a:lnTo>
                  <a:lnTo>
                    <a:pt x="71739" y="313522"/>
                  </a:lnTo>
                  <a:lnTo>
                    <a:pt x="55031" y="337520"/>
                  </a:lnTo>
                  <a:lnTo>
                    <a:pt x="37867" y="354301"/>
                  </a:lnTo>
                  <a:close/>
                </a:path>
              </a:pathLst>
            </a:custGeom>
            <a:solidFill>
              <a:srgbClr val="77B1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/>
          <p:nvPr/>
        </p:nvSpPr>
        <p:spPr>
          <a:xfrm>
            <a:off x="440858" y="0"/>
            <a:ext cx="13105765" cy="1714500"/>
          </a:xfrm>
          <a:custGeom>
            <a:avLst/>
            <a:gdLst/>
            <a:ahLst/>
            <a:cxnLst/>
            <a:rect l="l" t="t" r="r" b="b"/>
            <a:pathLst>
              <a:path w="13105765" h="1714500">
                <a:moveTo>
                  <a:pt x="1398004" y="1689099"/>
                </a:moveTo>
                <a:lnTo>
                  <a:pt x="297950" y="1689099"/>
                </a:lnTo>
                <a:lnTo>
                  <a:pt x="243949" y="1676399"/>
                </a:lnTo>
                <a:lnTo>
                  <a:pt x="201103" y="1663699"/>
                </a:lnTo>
                <a:lnTo>
                  <a:pt x="168186" y="1638299"/>
                </a:lnTo>
                <a:lnTo>
                  <a:pt x="127244" y="1574799"/>
                </a:lnTo>
                <a:lnTo>
                  <a:pt x="116770" y="1536699"/>
                </a:lnTo>
                <a:lnTo>
                  <a:pt x="111329" y="1473199"/>
                </a:lnTo>
                <a:lnTo>
                  <a:pt x="107411" y="1422399"/>
                </a:lnTo>
                <a:lnTo>
                  <a:pt x="103436" y="1384299"/>
                </a:lnTo>
                <a:lnTo>
                  <a:pt x="99415" y="1333499"/>
                </a:lnTo>
                <a:lnTo>
                  <a:pt x="95354" y="1282699"/>
                </a:lnTo>
                <a:lnTo>
                  <a:pt x="87148" y="1181099"/>
                </a:lnTo>
                <a:lnTo>
                  <a:pt x="70633" y="977899"/>
                </a:lnTo>
                <a:lnTo>
                  <a:pt x="66531" y="927099"/>
                </a:lnTo>
                <a:lnTo>
                  <a:pt x="62456" y="876299"/>
                </a:lnTo>
                <a:lnTo>
                  <a:pt x="58416" y="838199"/>
                </a:lnTo>
                <a:lnTo>
                  <a:pt x="54421" y="787399"/>
                </a:lnTo>
                <a:lnTo>
                  <a:pt x="50477" y="736599"/>
                </a:lnTo>
                <a:lnTo>
                  <a:pt x="46594" y="685799"/>
                </a:lnTo>
                <a:lnTo>
                  <a:pt x="42780" y="634999"/>
                </a:lnTo>
                <a:lnTo>
                  <a:pt x="39043" y="584199"/>
                </a:lnTo>
                <a:lnTo>
                  <a:pt x="35391" y="533399"/>
                </a:lnTo>
                <a:lnTo>
                  <a:pt x="31833" y="482599"/>
                </a:lnTo>
                <a:lnTo>
                  <a:pt x="28376" y="431799"/>
                </a:lnTo>
                <a:lnTo>
                  <a:pt x="25030" y="380999"/>
                </a:lnTo>
                <a:lnTo>
                  <a:pt x="21803" y="330199"/>
                </a:lnTo>
                <a:lnTo>
                  <a:pt x="18702" y="279399"/>
                </a:lnTo>
                <a:lnTo>
                  <a:pt x="15736" y="241299"/>
                </a:lnTo>
                <a:lnTo>
                  <a:pt x="12914" y="190499"/>
                </a:lnTo>
                <a:lnTo>
                  <a:pt x="10243" y="139699"/>
                </a:lnTo>
                <a:lnTo>
                  <a:pt x="7110" y="88899"/>
                </a:lnTo>
                <a:lnTo>
                  <a:pt x="3260" y="25399"/>
                </a:lnTo>
                <a:lnTo>
                  <a:pt x="0" y="0"/>
                </a:lnTo>
                <a:lnTo>
                  <a:pt x="13105571" y="0"/>
                </a:lnTo>
                <a:lnTo>
                  <a:pt x="13101349" y="25399"/>
                </a:lnTo>
                <a:lnTo>
                  <a:pt x="13094443" y="76199"/>
                </a:lnTo>
                <a:lnTo>
                  <a:pt x="13087283" y="126999"/>
                </a:lnTo>
                <a:lnTo>
                  <a:pt x="13079898" y="177799"/>
                </a:lnTo>
                <a:lnTo>
                  <a:pt x="13072317" y="228599"/>
                </a:lnTo>
                <a:lnTo>
                  <a:pt x="13064567" y="279399"/>
                </a:lnTo>
                <a:lnTo>
                  <a:pt x="13056679" y="330199"/>
                </a:lnTo>
                <a:lnTo>
                  <a:pt x="13048680" y="380999"/>
                </a:lnTo>
                <a:lnTo>
                  <a:pt x="13040599" y="431799"/>
                </a:lnTo>
                <a:lnTo>
                  <a:pt x="13016151" y="584199"/>
                </a:lnTo>
                <a:lnTo>
                  <a:pt x="13008030" y="634999"/>
                </a:lnTo>
                <a:lnTo>
                  <a:pt x="12999970" y="685799"/>
                </a:lnTo>
                <a:lnTo>
                  <a:pt x="12992001" y="736599"/>
                </a:lnTo>
                <a:lnTo>
                  <a:pt x="12981917" y="774699"/>
                </a:lnTo>
                <a:lnTo>
                  <a:pt x="12969645" y="825499"/>
                </a:lnTo>
                <a:lnTo>
                  <a:pt x="12955916" y="876299"/>
                </a:lnTo>
                <a:lnTo>
                  <a:pt x="12941458" y="927099"/>
                </a:lnTo>
                <a:lnTo>
                  <a:pt x="12925150" y="977899"/>
                </a:lnTo>
                <a:lnTo>
                  <a:pt x="12900419" y="1003299"/>
                </a:lnTo>
                <a:lnTo>
                  <a:pt x="12868559" y="1041399"/>
                </a:lnTo>
                <a:lnTo>
                  <a:pt x="12830868" y="1066799"/>
                </a:lnTo>
                <a:lnTo>
                  <a:pt x="12788641" y="1079499"/>
                </a:lnTo>
                <a:lnTo>
                  <a:pt x="12743174" y="1079499"/>
                </a:lnTo>
                <a:lnTo>
                  <a:pt x="12692971" y="1092199"/>
                </a:lnTo>
                <a:lnTo>
                  <a:pt x="12540866" y="1092199"/>
                </a:lnTo>
                <a:lnTo>
                  <a:pt x="12490119" y="1104899"/>
                </a:lnTo>
                <a:lnTo>
                  <a:pt x="12289717" y="1104899"/>
                </a:lnTo>
                <a:lnTo>
                  <a:pt x="12140632" y="1117599"/>
                </a:lnTo>
                <a:lnTo>
                  <a:pt x="11942263" y="1117599"/>
                </a:lnTo>
                <a:lnTo>
                  <a:pt x="11892691" y="1130299"/>
                </a:lnTo>
                <a:lnTo>
                  <a:pt x="11694242" y="1130299"/>
                </a:lnTo>
                <a:lnTo>
                  <a:pt x="11644549" y="1142999"/>
                </a:lnTo>
                <a:lnTo>
                  <a:pt x="11495152" y="1142999"/>
                </a:lnTo>
                <a:lnTo>
                  <a:pt x="11444608" y="1155699"/>
                </a:lnTo>
                <a:lnTo>
                  <a:pt x="11343492" y="1155699"/>
                </a:lnTo>
                <a:lnTo>
                  <a:pt x="11292907" y="1168399"/>
                </a:lnTo>
                <a:lnTo>
                  <a:pt x="11191646" y="1168399"/>
                </a:lnTo>
                <a:lnTo>
                  <a:pt x="11140957" y="1181099"/>
                </a:lnTo>
                <a:lnTo>
                  <a:pt x="11090219" y="1181099"/>
                </a:lnTo>
                <a:lnTo>
                  <a:pt x="10988571" y="1193799"/>
                </a:lnTo>
                <a:lnTo>
                  <a:pt x="10937647" y="1206499"/>
                </a:lnTo>
                <a:lnTo>
                  <a:pt x="10835563" y="1206499"/>
                </a:lnTo>
                <a:lnTo>
                  <a:pt x="10784390" y="1219199"/>
                </a:lnTo>
                <a:lnTo>
                  <a:pt x="10733120" y="1219199"/>
                </a:lnTo>
                <a:lnTo>
                  <a:pt x="10682427" y="1231899"/>
                </a:lnTo>
                <a:lnTo>
                  <a:pt x="10581037" y="1231899"/>
                </a:lnTo>
                <a:lnTo>
                  <a:pt x="10530336" y="1244599"/>
                </a:lnTo>
                <a:lnTo>
                  <a:pt x="10378197" y="1244599"/>
                </a:lnTo>
                <a:lnTo>
                  <a:pt x="10327467" y="1257299"/>
                </a:lnTo>
                <a:lnTo>
                  <a:pt x="10175209" y="1257299"/>
                </a:lnTo>
                <a:lnTo>
                  <a:pt x="10124428" y="1269999"/>
                </a:lnTo>
                <a:lnTo>
                  <a:pt x="8578618" y="1269999"/>
                </a:lnTo>
                <a:lnTo>
                  <a:pt x="8526748" y="1282699"/>
                </a:lnTo>
                <a:lnTo>
                  <a:pt x="8268181" y="1282699"/>
                </a:lnTo>
                <a:lnTo>
                  <a:pt x="8218749" y="1295399"/>
                </a:lnTo>
                <a:lnTo>
                  <a:pt x="8119885" y="1295399"/>
                </a:lnTo>
                <a:lnTo>
                  <a:pt x="8070453" y="1308099"/>
                </a:lnTo>
                <a:lnTo>
                  <a:pt x="7971588" y="1308099"/>
                </a:lnTo>
                <a:lnTo>
                  <a:pt x="7922156" y="1320799"/>
                </a:lnTo>
                <a:lnTo>
                  <a:pt x="7823292" y="1320799"/>
                </a:lnTo>
                <a:lnTo>
                  <a:pt x="7773860" y="1333499"/>
                </a:lnTo>
                <a:lnTo>
                  <a:pt x="7724428" y="1333499"/>
                </a:lnTo>
                <a:lnTo>
                  <a:pt x="7674996" y="1346199"/>
                </a:lnTo>
                <a:lnTo>
                  <a:pt x="7576132" y="1346199"/>
                </a:lnTo>
                <a:lnTo>
                  <a:pt x="7526700" y="1358899"/>
                </a:lnTo>
                <a:lnTo>
                  <a:pt x="7477267" y="1358899"/>
                </a:lnTo>
                <a:lnTo>
                  <a:pt x="7427835" y="1371599"/>
                </a:lnTo>
                <a:lnTo>
                  <a:pt x="7378403" y="1371599"/>
                </a:lnTo>
                <a:lnTo>
                  <a:pt x="7179395" y="1396999"/>
                </a:lnTo>
                <a:lnTo>
                  <a:pt x="7128683" y="1396999"/>
                </a:lnTo>
                <a:lnTo>
                  <a:pt x="7077971" y="1409699"/>
                </a:lnTo>
                <a:lnTo>
                  <a:pt x="7027259" y="1409699"/>
                </a:lnTo>
                <a:lnTo>
                  <a:pt x="6976547" y="1422399"/>
                </a:lnTo>
                <a:lnTo>
                  <a:pt x="6925835" y="1422399"/>
                </a:lnTo>
                <a:lnTo>
                  <a:pt x="6875123" y="1435099"/>
                </a:lnTo>
                <a:lnTo>
                  <a:pt x="6824411" y="1435099"/>
                </a:lnTo>
                <a:lnTo>
                  <a:pt x="6672275" y="1460499"/>
                </a:lnTo>
                <a:lnTo>
                  <a:pt x="6621563" y="1460499"/>
                </a:lnTo>
                <a:lnTo>
                  <a:pt x="6570851" y="1473199"/>
                </a:lnTo>
                <a:lnTo>
                  <a:pt x="6520140" y="1473199"/>
                </a:lnTo>
                <a:lnTo>
                  <a:pt x="6469428" y="1485899"/>
                </a:lnTo>
                <a:lnTo>
                  <a:pt x="6418716" y="1485899"/>
                </a:lnTo>
                <a:lnTo>
                  <a:pt x="6368004" y="1498599"/>
                </a:lnTo>
                <a:lnTo>
                  <a:pt x="6317292" y="1498599"/>
                </a:lnTo>
                <a:lnTo>
                  <a:pt x="6266580" y="1511299"/>
                </a:lnTo>
                <a:lnTo>
                  <a:pt x="6215868" y="1511299"/>
                </a:lnTo>
                <a:lnTo>
                  <a:pt x="6165156" y="1523999"/>
                </a:lnTo>
                <a:lnTo>
                  <a:pt x="6063732" y="1523999"/>
                </a:lnTo>
                <a:lnTo>
                  <a:pt x="6013966" y="1536699"/>
                </a:lnTo>
                <a:lnTo>
                  <a:pt x="5914432" y="1536699"/>
                </a:lnTo>
                <a:lnTo>
                  <a:pt x="5864661" y="1549399"/>
                </a:lnTo>
                <a:lnTo>
                  <a:pt x="5765108" y="1549399"/>
                </a:lnTo>
                <a:lnTo>
                  <a:pt x="5715325" y="1562099"/>
                </a:lnTo>
                <a:lnTo>
                  <a:pt x="5615738" y="1562099"/>
                </a:lnTo>
                <a:lnTo>
                  <a:pt x="5565934" y="1574799"/>
                </a:lnTo>
                <a:lnTo>
                  <a:pt x="5466299" y="1574799"/>
                </a:lnTo>
                <a:lnTo>
                  <a:pt x="5416466" y="1587499"/>
                </a:lnTo>
                <a:lnTo>
                  <a:pt x="5266896" y="1587499"/>
                </a:lnTo>
                <a:lnTo>
                  <a:pt x="5217013" y="1600199"/>
                </a:lnTo>
                <a:lnTo>
                  <a:pt x="5067273" y="1600199"/>
                </a:lnTo>
                <a:lnTo>
                  <a:pt x="5017326" y="1612899"/>
                </a:lnTo>
                <a:lnTo>
                  <a:pt x="4817348" y="1612899"/>
                </a:lnTo>
                <a:lnTo>
                  <a:pt x="4767302" y="1625599"/>
                </a:lnTo>
                <a:lnTo>
                  <a:pt x="4566883" y="1625599"/>
                </a:lnTo>
                <a:lnTo>
                  <a:pt x="4517293" y="1638299"/>
                </a:lnTo>
                <a:lnTo>
                  <a:pt x="2070408" y="1638299"/>
                </a:lnTo>
                <a:lnTo>
                  <a:pt x="2020297" y="1650999"/>
                </a:lnTo>
                <a:lnTo>
                  <a:pt x="1761851" y="1650999"/>
                </a:lnTo>
                <a:lnTo>
                  <a:pt x="1710069" y="1663699"/>
                </a:lnTo>
                <a:lnTo>
                  <a:pt x="1606342" y="1663699"/>
                </a:lnTo>
                <a:lnTo>
                  <a:pt x="1502343" y="1676399"/>
                </a:lnTo>
                <a:lnTo>
                  <a:pt x="1450220" y="1676399"/>
                </a:lnTo>
                <a:lnTo>
                  <a:pt x="1398004" y="1689099"/>
                </a:lnTo>
                <a:close/>
              </a:path>
              <a:path w="13105765" h="1714500">
                <a:moveTo>
                  <a:pt x="9615530" y="1282699"/>
                </a:moveTo>
                <a:lnTo>
                  <a:pt x="9462352" y="1282699"/>
                </a:lnTo>
                <a:lnTo>
                  <a:pt x="9411228" y="1269999"/>
                </a:lnTo>
                <a:lnTo>
                  <a:pt x="9666530" y="1269999"/>
                </a:lnTo>
                <a:lnTo>
                  <a:pt x="9615530" y="1282699"/>
                </a:lnTo>
                <a:close/>
              </a:path>
              <a:path w="13105765" h="1714500">
                <a:moveTo>
                  <a:pt x="1243657" y="1701799"/>
                </a:moveTo>
                <a:lnTo>
                  <a:pt x="446899" y="1701799"/>
                </a:lnTo>
                <a:lnTo>
                  <a:pt x="397200" y="1689099"/>
                </a:lnTo>
                <a:lnTo>
                  <a:pt x="1293257" y="1689099"/>
                </a:lnTo>
                <a:lnTo>
                  <a:pt x="1243657" y="1701799"/>
                </a:lnTo>
                <a:close/>
              </a:path>
              <a:path w="13105765" h="1714500">
                <a:moveTo>
                  <a:pt x="994991" y="1714499"/>
                </a:moveTo>
                <a:lnTo>
                  <a:pt x="695886" y="1714499"/>
                </a:lnTo>
                <a:lnTo>
                  <a:pt x="646042" y="1701799"/>
                </a:lnTo>
                <a:lnTo>
                  <a:pt x="1044794" y="1701799"/>
                </a:lnTo>
                <a:lnTo>
                  <a:pt x="994991" y="1714499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075" y="2135871"/>
            <a:ext cx="6772274" cy="7286624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24205">
              <a:lnSpc>
                <a:spcPct val="100000"/>
              </a:lnSpc>
              <a:spcBef>
                <a:spcPts val="100"/>
              </a:spcBef>
            </a:pPr>
            <a:r>
              <a:rPr dirty="0" spc="-500"/>
              <a:t>Finding</a:t>
            </a:r>
            <a:r>
              <a:rPr dirty="0" spc="-670"/>
              <a:t> </a:t>
            </a:r>
            <a:r>
              <a:rPr dirty="0" spc="-625"/>
              <a:t>the</a:t>
            </a:r>
            <a:r>
              <a:rPr dirty="0" spc="-665"/>
              <a:t> </a:t>
            </a:r>
            <a:r>
              <a:rPr dirty="0" spc="-535"/>
              <a:t>right</a:t>
            </a:r>
            <a:r>
              <a:rPr dirty="0" spc="-665"/>
              <a:t> </a:t>
            </a:r>
            <a:r>
              <a:rPr dirty="0" spc="-545"/>
              <a:t>lobbyist</a:t>
            </a:r>
          </a:p>
        </p:txBody>
      </p:sp>
      <p:sp>
        <p:nvSpPr>
          <p:cNvPr id="37" name="object 37" descr=""/>
          <p:cNvSpPr txBox="1"/>
          <p:nvPr/>
        </p:nvSpPr>
        <p:spPr>
          <a:xfrm>
            <a:off x="8087780" y="3354653"/>
            <a:ext cx="9834245" cy="5949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555115">
              <a:lnSpc>
                <a:spcPct val="100000"/>
              </a:lnSpc>
              <a:spcBef>
                <a:spcPts val="120"/>
              </a:spcBef>
            </a:pPr>
            <a:r>
              <a:rPr dirty="0" sz="3700" spc="-360">
                <a:latin typeface="Verdana"/>
                <a:cs typeface="Verdana"/>
              </a:rPr>
              <a:t>Have</a:t>
            </a:r>
            <a:r>
              <a:rPr dirty="0" sz="3700" spc="-295">
                <a:latin typeface="Verdana"/>
                <a:cs typeface="Verdana"/>
              </a:rPr>
              <a:t> </a:t>
            </a:r>
            <a:r>
              <a:rPr dirty="0" sz="3700" spc="-335">
                <a:latin typeface="Verdana"/>
                <a:cs typeface="Verdana"/>
              </a:rPr>
              <a:t>they</a:t>
            </a:r>
            <a:r>
              <a:rPr dirty="0" sz="3700" spc="-295">
                <a:latin typeface="Verdana"/>
                <a:cs typeface="Verdana"/>
              </a:rPr>
              <a:t> </a:t>
            </a:r>
            <a:r>
              <a:rPr dirty="0" sz="3700" spc="-330">
                <a:latin typeface="Verdana"/>
                <a:cs typeface="Verdana"/>
              </a:rPr>
              <a:t>worked</a:t>
            </a:r>
            <a:r>
              <a:rPr dirty="0" sz="3700" spc="-295">
                <a:latin typeface="Verdana"/>
                <a:cs typeface="Verdana"/>
              </a:rPr>
              <a:t> </a:t>
            </a:r>
            <a:r>
              <a:rPr dirty="0" sz="3700" spc="-300">
                <a:latin typeface="Verdana"/>
                <a:cs typeface="Verdana"/>
              </a:rPr>
              <a:t>on</a:t>
            </a:r>
            <a:r>
              <a:rPr dirty="0" sz="3700" spc="-290">
                <a:latin typeface="Verdana"/>
                <a:cs typeface="Verdana"/>
              </a:rPr>
              <a:t> </a:t>
            </a:r>
            <a:r>
              <a:rPr dirty="0" sz="3700" spc="-240">
                <a:latin typeface="Verdana"/>
                <a:cs typeface="Verdana"/>
              </a:rPr>
              <a:t>similar</a:t>
            </a:r>
            <a:r>
              <a:rPr dirty="0" sz="3700" spc="-295">
                <a:latin typeface="Verdana"/>
                <a:cs typeface="Verdana"/>
              </a:rPr>
              <a:t> </a:t>
            </a:r>
            <a:r>
              <a:rPr dirty="0" sz="3700" spc="-10">
                <a:latin typeface="Verdana"/>
                <a:cs typeface="Verdana"/>
              </a:rPr>
              <a:t>bills?</a:t>
            </a:r>
            <a:endParaRPr sz="3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0">
              <a:latin typeface="Verdana"/>
              <a:cs typeface="Verdana"/>
            </a:endParaRPr>
          </a:p>
          <a:p>
            <a:pPr marL="4761230" marR="681990" indent="-3230880">
              <a:lnSpc>
                <a:spcPct val="114999"/>
              </a:lnSpc>
            </a:pPr>
            <a:r>
              <a:rPr dirty="0" sz="3750" spc="-375">
                <a:latin typeface="Verdana"/>
                <a:cs typeface="Verdana"/>
              </a:rPr>
              <a:t>Do</a:t>
            </a:r>
            <a:r>
              <a:rPr dirty="0" sz="3750" spc="-315">
                <a:latin typeface="Verdana"/>
                <a:cs typeface="Verdana"/>
              </a:rPr>
              <a:t> </a:t>
            </a:r>
            <a:r>
              <a:rPr dirty="0" sz="3750" spc="-350">
                <a:latin typeface="Verdana"/>
                <a:cs typeface="Verdana"/>
              </a:rPr>
              <a:t>they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380">
                <a:latin typeface="Verdana"/>
                <a:cs typeface="Verdana"/>
              </a:rPr>
              <a:t>have</a:t>
            </a:r>
            <a:r>
              <a:rPr dirty="0" sz="3750" spc="-310">
                <a:latin typeface="Verdana"/>
                <a:cs typeface="Verdana"/>
              </a:rPr>
              <a:t> </a:t>
            </a:r>
            <a:r>
              <a:rPr dirty="0" sz="3750" spc="-265">
                <a:latin typeface="Verdana"/>
                <a:cs typeface="Verdana"/>
              </a:rPr>
              <a:t>relationships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350">
                <a:latin typeface="Verdana"/>
                <a:cs typeface="Verdana"/>
              </a:rPr>
              <a:t>across</a:t>
            </a:r>
            <a:r>
              <a:rPr dirty="0" sz="3750" spc="-300">
                <a:latin typeface="Verdana"/>
                <a:cs typeface="Verdana"/>
              </a:rPr>
              <a:t> </a:t>
            </a:r>
            <a:r>
              <a:rPr dirty="0" sz="3750" spc="-325">
                <a:latin typeface="Verdana"/>
                <a:cs typeface="Verdana"/>
              </a:rPr>
              <a:t>the </a:t>
            </a:r>
            <a:r>
              <a:rPr dirty="0" sz="3750" spc="-270">
                <a:latin typeface="Verdana"/>
                <a:cs typeface="Verdana"/>
              </a:rPr>
              <a:t>aisle?</a:t>
            </a:r>
            <a:endParaRPr sz="3750">
              <a:latin typeface="Verdana"/>
              <a:cs typeface="Verdana"/>
            </a:endParaRPr>
          </a:p>
          <a:p>
            <a:pPr marL="1644014">
              <a:lnSpc>
                <a:spcPct val="100000"/>
              </a:lnSpc>
              <a:spcBef>
                <a:spcPts val="3865"/>
              </a:spcBef>
            </a:pPr>
            <a:r>
              <a:rPr dirty="0" sz="3750" spc="-355">
                <a:latin typeface="Verdana"/>
                <a:cs typeface="Verdana"/>
              </a:rPr>
              <a:t>Do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340">
                <a:latin typeface="Verdana"/>
                <a:cs typeface="Verdana"/>
              </a:rPr>
              <a:t>they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330">
                <a:latin typeface="Verdana"/>
                <a:cs typeface="Verdana"/>
              </a:rPr>
              <a:t>understand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295">
                <a:latin typeface="Verdana"/>
                <a:cs typeface="Verdana"/>
              </a:rPr>
              <a:t>the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400">
                <a:latin typeface="Verdana"/>
                <a:cs typeface="Verdana"/>
              </a:rPr>
              <a:t>why?</a:t>
            </a:r>
            <a:endParaRPr sz="3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00">
              <a:latin typeface="Verdana"/>
              <a:cs typeface="Verdana"/>
            </a:endParaRPr>
          </a:p>
          <a:p>
            <a:pPr marL="300990" marR="5080" indent="-288925">
              <a:lnSpc>
                <a:spcPct val="115300"/>
              </a:lnSpc>
            </a:pPr>
            <a:r>
              <a:rPr dirty="0" sz="3750" spc="-280">
                <a:latin typeface="Verdana"/>
                <a:cs typeface="Verdana"/>
              </a:rPr>
              <a:t>Pro-</a:t>
            </a:r>
            <a:r>
              <a:rPr dirty="0" sz="3750" spc="-355">
                <a:latin typeface="Verdana"/>
                <a:cs typeface="Verdana"/>
              </a:rPr>
              <a:t>tip:</a:t>
            </a:r>
            <a:r>
              <a:rPr dirty="0" sz="3750" spc="-300">
                <a:latin typeface="Verdana"/>
                <a:cs typeface="Verdana"/>
              </a:rPr>
              <a:t> </a:t>
            </a:r>
            <a:r>
              <a:rPr dirty="0" sz="3750" spc="-395">
                <a:latin typeface="Verdana"/>
                <a:cs typeface="Verdana"/>
              </a:rPr>
              <a:t>ask</a:t>
            </a:r>
            <a:r>
              <a:rPr dirty="0" sz="3750" spc="-295">
                <a:latin typeface="Verdana"/>
                <a:cs typeface="Verdana"/>
              </a:rPr>
              <a:t> </a:t>
            </a:r>
            <a:r>
              <a:rPr dirty="0" sz="3750" spc="-220">
                <a:latin typeface="Verdana"/>
                <a:cs typeface="Verdana"/>
              </a:rPr>
              <a:t>like-</a:t>
            </a:r>
            <a:r>
              <a:rPr dirty="0" sz="3750" spc="-325">
                <a:latin typeface="Verdana"/>
                <a:cs typeface="Verdana"/>
              </a:rPr>
              <a:t>minded</a:t>
            </a:r>
            <a:r>
              <a:rPr dirty="0" sz="3750" spc="-290">
                <a:latin typeface="Verdana"/>
                <a:cs typeface="Verdana"/>
              </a:rPr>
              <a:t> </a:t>
            </a:r>
            <a:r>
              <a:rPr dirty="0" sz="3750" spc="-275">
                <a:latin typeface="Verdana"/>
                <a:cs typeface="Verdana"/>
              </a:rPr>
              <a:t>organizations</a:t>
            </a:r>
            <a:r>
              <a:rPr dirty="0" sz="3750" spc="-290">
                <a:latin typeface="Verdana"/>
                <a:cs typeface="Verdana"/>
              </a:rPr>
              <a:t> </a:t>
            </a:r>
            <a:r>
              <a:rPr dirty="0" sz="3750" spc="-305">
                <a:latin typeface="Verdana"/>
                <a:cs typeface="Verdana"/>
              </a:rPr>
              <a:t>who</a:t>
            </a:r>
            <a:r>
              <a:rPr dirty="0" sz="3750" spc="-285">
                <a:latin typeface="Verdana"/>
                <a:cs typeface="Verdana"/>
              </a:rPr>
              <a:t> </a:t>
            </a:r>
            <a:r>
              <a:rPr dirty="0" sz="3750" spc="-360">
                <a:latin typeface="Verdana"/>
                <a:cs typeface="Verdana"/>
              </a:rPr>
              <a:t>they </a:t>
            </a:r>
            <a:r>
              <a:rPr dirty="0" sz="3750" spc="-409">
                <a:latin typeface="Verdana"/>
                <a:cs typeface="Verdana"/>
              </a:rPr>
              <a:t>use.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415">
                <a:latin typeface="Verdana"/>
                <a:cs typeface="Verdana"/>
              </a:rPr>
              <a:t>See</a:t>
            </a:r>
            <a:r>
              <a:rPr dirty="0" sz="3750" spc="-310">
                <a:latin typeface="Verdana"/>
                <a:cs typeface="Verdana"/>
              </a:rPr>
              <a:t> </a:t>
            </a:r>
            <a:r>
              <a:rPr dirty="0" sz="3750" spc="-70">
                <a:latin typeface="Verdana"/>
                <a:cs typeface="Verdana"/>
              </a:rPr>
              <a:t>if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395">
                <a:latin typeface="Verdana"/>
                <a:cs typeface="Verdana"/>
              </a:rPr>
              <a:t>any</a:t>
            </a:r>
            <a:r>
              <a:rPr dirty="0" sz="3750" spc="-310">
                <a:latin typeface="Verdana"/>
                <a:cs typeface="Verdana"/>
              </a:rPr>
              <a:t> </a:t>
            </a:r>
            <a:r>
              <a:rPr dirty="0" sz="3750" spc="-204">
                <a:latin typeface="Verdana"/>
                <a:cs typeface="Verdana"/>
              </a:rPr>
              <a:t>of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365">
                <a:latin typeface="Verdana"/>
                <a:cs typeface="Verdana"/>
              </a:rPr>
              <a:t>them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355">
                <a:latin typeface="Verdana"/>
                <a:cs typeface="Verdana"/>
              </a:rPr>
              <a:t>use</a:t>
            </a:r>
            <a:r>
              <a:rPr dirty="0" sz="3750" spc="-310">
                <a:latin typeface="Verdana"/>
                <a:cs typeface="Verdana"/>
              </a:rPr>
              <a:t> </a:t>
            </a:r>
            <a:r>
              <a:rPr dirty="0" sz="3750" spc="-295">
                <a:latin typeface="Verdana"/>
                <a:cs typeface="Verdana"/>
              </a:rPr>
              <a:t>the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420">
                <a:latin typeface="Verdana"/>
                <a:cs typeface="Verdana"/>
              </a:rPr>
              <a:t>same</a:t>
            </a:r>
            <a:r>
              <a:rPr dirty="0" sz="3750" spc="-305">
                <a:latin typeface="Verdana"/>
                <a:cs typeface="Verdana"/>
              </a:rPr>
              <a:t> </a:t>
            </a:r>
            <a:r>
              <a:rPr dirty="0" sz="3750" spc="-370">
                <a:latin typeface="Verdana"/>
                <a:cs typeface="Verdana"/>
              </a:rPr>
              <a:t>person.</a:t>
            </a:r>
            <a:endParaRPr sz="3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46349"/>
            <a:ext cx="4229099" cy="6381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" y="1"/>
            <a:ext cx="18288000" cy="1914525"/>
          </a:xfrm>
          <a:custGeom>
            <a:avLst/>
            <a:gdLst/>
            <a:ahLst/>
            <a:cxnLst/>
            <a:rect l="l" t="t" r="r" b="b"/>
            <a:pathLst>
              <a:path w="18288000" h="1914525">
                <a:moveTo>
                  <a:pt x="18287726" y="1914524"/>
                </a:moveTo>
                <a:lnTo>
                  <a:pt x="0" y="1914524"/>
                </a:lnTo>
                <a:lnTo>
                  <a:pt x="0" y="0"/>
                </a:lnTo>
                <a:lnTo>
                  <a:pt x="18287726" y="0"/>
                </a:lnTo>
                <a:lnTo>
                  <a:pt x="18287726" y="1914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48119" y="8003840"/>
            <a:ext cx="3209924" cy="19621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286" y="2109028"/>
            <a:ext cx="10001249" cy="7505699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278369" y="0"/>
            <a:ext cx="13181330" cy="2057400"/>
          </a:xfrm>
          <a:custGeom>
            <a:avLst/>
            <a:gdLst/>
            <a:ahLst/>
            <a:cxnLst/>
            <a:rect l="l" t="t" r="r" b="b"/>
            <a:pathLst>
              <a:path w="13181330" h="2057400">
                <a:moveTo>
                  <a:pt x="1489126" y="2031999"/>
                </a:moveTo>
                <a:lnTo>
                  <a:pt x="336856" y="2031999"/>
                </a:lnTo>
                <a:lnTo>
                  <a:pt x="282856" y="2019299"/>
                </a:lnTo>
                <a:lnTo>
                  <a:pt x="240009" y="2006599"/>
                </a:lnTo>
                <a:lnTo>
                  <a:pt x="207092" y="1981199"/>
                </a:lnTo>
                <a:lnTo>
                  <a:pt x="166150" y="1930399"/>
                </a:lnTo>
                <a:lnTo>
                  <a:pt x="155676" y="1879599"/>
                </a:lnTo>
                <a:lnTo>
                  <a:pt x="150235" y="1828799"/>
                </a:lnTo>
                <a:lnTo>
                  <a:pt x="146317" y="1777999"/>
                </a:lnTo>
                <a:lnTo>
                  <a:pt x="142343" y="1727199"/>
                </a:lnTo>
                <a:lnTo>
                  <a:pt x="138321" y="1676399"/>
                </a:lnTo>
                <a:lnTo>
                  <a:pt x="134260" y="1625599"/>
                </a:lnTo>
                <a:lnTo>
                  <a:pt x="126055" y="1523999"/>
                </a:lnTo>
                <a:lnTo>
                  <a:pt x="109539" y="1333499"/>
                </a:lnTo>
                <a:lnTo>
                  <a:pt x="105437" y="1282699"/>
                </a:lnTo>
                <a:lnTo>
                  <a:pt x="101362" y="1231899"/>
                </a:lnTo>
                <a:lnTo>
                  <a:pt x="97322" y="1181099"/>
                </a:lnTo>
                <a:lnTo>
                  <a:pt x="93327" y="1130299"/>
                </a:lnTo>
                <a:lnTo>
                  <a:pt x="89383" y="1079499"/>
                </a:lnTo>
                <a:lnTo>
                  <a:pt x="85500" y="1028699"/>
                </a:lnTo>
                <a:lnTo>
                  <a:pt x="81686" y="977899"/>
                </a:lnTo>
                <a:lnTo>
                  <a:pt x="77949" y="927099"/>
                </a:lnTo>
                <a:lnTo>
                  <a:pt x="74297" y="876299"/>
                </a:lnTo>
                <a:lnTo>
                  <a:pt x="70739" y="825499"/>
                </a:lnTo>
                <a:lnTo>
                  <a:pt x="67283" y="787399"/>
                </a:lnTo>
                <a:lnTo>
                  <a:pt x="63936" y="736599"/>
                </a:lnTo>
                <a:lnTo>
                  <a:pt x="60709" y="685799"/>
                </a:lnTo>
                <a:lnTo>
                  <a:pt x="57608" y="634999"/>
                </a:lnTo>
                <a:lnTo>
                  <a:pt x="54642" y="584199"/>
                </a:lnTo>
                <a:lnTo>
                  <a:pt x="51820" y="533399"/>
                </a:lnTo>
                <a:lnTo>
                  <a:pt x="49150" y="482599"/>
                </a:lnTo>
                <a:lnTo>
                  <a:pt x="46017" y="431799"/>
                </a:lnTo>
                <a:lnTo>
                  <a:pt x="42167" y="380999"/>
                </a:lnTo>
                <a:lnTo>
                  <a:pt x="37690" y="330199"/>
                </a:lnTo>
                <a:lnTo>
                  <a:pt x="32677" y="279399"/>
                </a:lnTo>
                <a:lnTo>
                  <a:pt x="27217" y="228599"/>
                </a:lnTo>
                <a:lnTo>
                  <a:pt x="21402" y="165099"/>
                </a:lnTo>
                <a:lnTo>
                  <a:pt x="15320" y="114299"/>
                </a:lnTo>
                <a:lnTo>
                  <a:pt x="9063" y="63499"/>
                </a:lnTo>
                <a:lnTo>
                  <a:pt x="0" y="0"/>
                </a:lnTo>
                <a:lnTo>
                  <a:pt x="13180974" y="0"/>
                </a:lnTo>
                <a:lnTo>
                  <a:pt x="13179074" y="12699"/>
                </a:lnTo>
                <a:lnTo>
                  <a:pt x="13174749" y="63499"/>
                </a:lnTo>
                <a:lnTo>
                  <a:pt x="13169970" y="114299"/>
                </a:lnTo>
                <a:lnTo>
                  <a:pt x="13164764" y="165099"/>
                </a:lnTo>
                <a:lnTo>
                  <a:pt x="13159161" y="215899"/>
                </a:lnTo>
                <a:lnTo>
                  <a:pt x="13153190" y="266699"/>
                </a:lnTo>
                <a:lnTo>
                  <a:pt x="13146878" y="317499"/>
                </a:lnTo>
                <a:lnTo>
                  <a:pt x="13140255" y="368299"/>
                </a:lnTo>
                <a:lnTo>
                  <a:pt x="13133349" y="419099"/>
                </a:lnTo>
                <a:lnTo>
                  <a:pt x="13126190" y="469899"/>
                </a:lnTo>
                <a:lnTo>
                  <a:pt x="13118805" y="520699"/>
                </a:lnTo>
                <a:lnTo>
                  <a:pt x="13111223" y="571499"/>
                </a:lnTo>
                <a:lnTo>
                  <a:pt x="13103474" y="622299"/>
                </a:lnTo>
                <a:lnTo>
                  <a:pt x="13095585" y="673099"/>
                </a:lnTo>
                <a:lnTo>
                  <a:pt x="13087586" y="723899"/>
                </a:lnTo>
                <a:lnTo>
                  <a:pt x="13079505" y="774699"/>
                </a:lnTo>
                <a:lnTo>
                  <a:pt x="13055058" y="927099"/>
                </a:lnTo>
                <a:lnTo>
                  <a:pt x="13046936" y="977899"/>
                </a:lnTo>
                <a:lnTo>
                  <a:pt x="13038876" y="1028699"/>
                </a:lnTo>
                <a:lnTo>
                  <a:pt x="13030907" y="1079499"/>
                </a:lnTo>
                <a:lnTo>
                  <a:pt x="13020823" y="1130299"/>
                </a:lnTo>
                <a:lnTo>
                  <a:pt x="13008552" y="1181099"/>
                </a:lnTo>
                <a:lnTo>
                  <a:pt x="12994823" y="1231899"/>
                </a:lnTo>
                <a:lnTo>
                  <a:pt x="12980364" y="1282699"/>
                </a:lnTo>
                <a:lnTo>
                  <a:pt x="12964057" y="1320799"/>
                </a:lnTo>
                <a:lnTo>
                  <a:pt x="12939325" y="1358899"/>
                </a:lnTo>
                <a:lnTo>
                  <a:pt x="12907466" y="1384299"/>
                </a:lnTo>
                <a:lnTo>
                  <a:pt x="12869774" y="1409699"/>
                </a:lnTo>
                <a:lnTo>
                  <a:pt x="12827547" y="1422399"/>
                </a:lnTo>
                <a:lnTo>
                  <a:pt x="12782080" y="1435099"/>
                </a:lnTo>
                <a:lnTo>
                  <a:pt x="12681334" y="1435099"/>
                </a:lnTo>
                <a:lnTo>
                  <a:pt x="12630587" y="1447799"/>
                </a:lnTo>
                <a:lnTo>
                  <a:pt x="12378419" y="1447799"/>
                </a:lnTo>
                <a:lnTo>
                  <a:pt x="12328623" y="1460499"/>
                </a:lnTo>
                <a:lnTo>
                  <a:pt x="12080322" y="1460499"/>
                </a:lnTo>
                <a:lnTo>
                  <a:pt x="12030741" y="1473199"/>
                </a:lnTo>
                <a:lnTo>
                  <a:pt x="11782800" y="1473199"/>
                </a:lnTo>
                <a:lnTo>
                  <a:pt x="11733148" y="1485899"/>
                </a:lnTo>
                <a:lnTo>
                  <a:pt x="11583919" y="1485899"/>
                </a:lnTo>
                <a:lnTo>
                  <a:pt x="11534059" y="1498599"/>
                </a:lnTo>
                <a:lnTo>
                  <a:pt x="11432964" y="1498599"/>
                </a:lnTo>
                <a:lnTo>
                  <a:pt x="11382399" y="1511299"/>
                </a:lnTo>
                <a:lnTo>
                  <a:pt x="11281200" y="1511299"/>
                </a:lnTo>
                <a:lnTo>
                  <a:pt x="11230552" y="1523999"/>
                </a:lnTo>
                <a:lnTo>
                  <a:pt x="11179863" y="1523999"/>
                </a:lnTo>
                <a:lnTo>
                  <a:pt x="11129125" y="1536699"/>
                </a:lnTo>
                <a:lnTo>
                  <a:pt x="11027477" y="1536699"/>
                </a:lnTo>
                <a:lnTo>
                  <a:pt x="10976553" y="1549399"/>
                </a:lnTo>
                <a:lnTo>
                  <a:pt x="10925553" y="1549399"/>
                </a:lnTo>
                <a:lnTo>
                  <a:pt x="10874469" y="1562099"/>
                </a:lnTo>
                <a:lnTo>
                  <a:pt x="10823296" y="1562099"/>
                </a:lnTo>
                <a:lnTo>
                  <a:pt x="10772026" y="1574799"/>
                </a:lnTo>
                <a:lnTo>
                  <a:pt x="10670640" y="1574799"/>
                </a:lnTo>
                <a:lnTo>
                  <a:pt x="10619943" y="1587499"/>
                </a:lnTo>
                <a:lnTo>
                  <a:pt x="10518536" y="1587499"/>
                </a:lnTo>
                <a:lnTo>
                  <a:pt x="10467824" y="1600199"/>
                </a:lnTo>
                <a:lnTo>
                  <a:pt x="10264881" y="1600199"/>
                </a:lnTo>
                <a:lnTo>
                  <a:pt x="10214115" y="1612899"/>
                </a:lnTo>
                <a:lnTo>
                  <a:pt x="8773386" y="1612899"/>
                </a:lnTo>
                <a:lnTo>
                  <a:pt x="8721393" y="1625599"/>
                </a:lnTo>
                <a:lnTo>
                  <a:pt x="8358685" y="1625599"/>
                </a:lnTo>
                <a:lnTo>
                  <a:pt x="8307087" y="1638299"/>
                </a:lnTo>
                <a:lnTo>
                  <a:pt x="8208223" y="1638299"/>
                </a:lnTo>
                <a:lnTo>
                  <a:pt x="8158791" y="1650999"/>
                </a:lnTo>
                <a:lnTo>
                  <a:pt x="8059927" y="1650999"/>
                </a:lnTo>
                <a:lnTo>
                  <a:pt x="8010495" y="1663699"/>
                </a:lnTo>
                <a:lnTo>
                  <a:pt x="7911631" y="1663699"/>
                </a:lnTo>
                <a:lnTo>
                  <a:pt x="7862198" y="1676399"/>
                </a:lnTo>
                <a:lnTo>
                  <a:pt x="7763334" y="1676399"/>
                </a:lnTo>
                <a:lnTo>
                  <a:pt x="7713902" y="1689099"/>
                </a:lnTo>
                <a:lnTo>
                  <a:pt x="7664470" y="1689099"/>
                </a:lnTo>
                <a:lnTo>
                  <a:pt x="7615038" y="1701799"/>
                </a:lnTo>
                <a:lnTo>
                  <a:pt x="7565606" y="1701799"/>
                </a:lnTo>
                <a:lnTo>
                  <a:pt x="7516174" y="1714499"/>
                </a:lnTo>
                <a:lnTo>
                  <a:pt x="7417310" y="1714499"/>
                </a:lnTo>
                <a:lnTo>
                  <a:pt x="7218302" y="1739899"/>
                </a:lnTo>
                <a:lnTo>
                  <a:pt x="7167590" y="1752599"/>
                </a:lnTo>
                <a:lnTo>
                  <a:pt x="7116878" y="1752599"/>
                </a:lnTo>
                <a:lnTo>
                  <a:pt x="7066166" y="1765299"/>
                </a:lnTo>
                <a:lnTo>
                  <a:pt x="7015454" y="1765299"/>
                </a:lnTo>
                <a:lnTo>
                  <a:pt x="6964742" y="1777999"/>
                </a:lnTo>
                <a:lnTo>
                  <a:pt x="6914030" y="1777999"/>
                </a:lnTo>
                <a:lnTo>
                  <a:pt x="6863318" y="1790699"/>
                </a:lnTo>
                <a:lnTo>
                  <a:pt x="6711182" y="1803399"/>
                </a:lnTo>
                <a:lnTo>
                  <a:pt x="6660470" y="1816099"/>
                </a:lnTo>
                <a:lnTo>
                  <a:pt x="6609758" y="1816099"/>
                </a:lnTo>
                <a:lnTo>
                  <a:pt x="6559046" y="1828799"/>
                </a:lnTo>
                <a:lnTo>
                  <a:pt x="6508334" y="1828799"/>
                </a:lnTo>
                <a:lnTo>
                  <a:pt x="6457622" y="1841499"/>
                </a:lnTo>
                <a:lnTo>
                  <a:pt x="6406910" y="1841499"/>
                </a:lnTo>
                <a:lnTo>
                  <a:pt x="6356198" y="1854199"/>
                </a:lnTo>
                <a:lnTo>
                  <a:pt x="6305486" y="1854199"/>
                </a:lnTo>
                <a:lnTo>
                  <a:pt x="6254774" y="1866899"/>
                </a:lnTo>
                <a:lnTo>
                  <a:pt x="6153350" y="1866899"/>
                </a:lnTo>
                <a:lnTo>
                  <a:pt x="6102638" y="1879599"/>
                </a:lnTo>
                <a:lnTo>
                  <a:pt x="6003106" y="1879599"/>
                </a:lnTo>
                <a:lnTo>
                  <a:pt x="5953338" y="1892299"/>
                </a:lnTo>
                <a:lnTo>
                  <a:pt x="5853793" y="1892299"/>
                </a:lnTo>
                <a:lnTo>
                  <a:pt x="5804015" y="1904999"/>
                </a:lnTo>
                <a:lnTo>
                  <a:pt x="5704441" y="1904999"/>
                </a:lnTo>
                <a:lnTo>
                  <a:pt x="5654645" y="1917699"/>
                </a:lnTo>
                <a:lnTo>
                  <a:pt x="5555027" y="1917699"/>
                </a:lnTo>
                <a:lnTo>
                  <a:pt x="5505205" y="1930399"/>
                </a:lnTo>
                <a:lnTo>
                  <a:pt x="5355672" y="1930399"/>
                </a:lnTo>
                <a:lnTo>
                  <a:pt x="5305802" y="1943099"/>
                </a:lnTo>
                <a:lnTo>
                  <a:pt x="5156109" y="1943099"/>
                </a:lnTo>
                <a:lnTo>
                  <a:pt x="5106179" y="1955799"/>
                </a:lnTo>
                <a:lnTo>
                  <a:pt x="4956283" y="1955799"/>
                </a:lnTo>
                <a:lnTo>
                  <a:pt x="4906279" y="1968499"/>
                </a:lnTo>
                <a:lnTo>
                  <a:pt x="4706047" y="1968499"/>
                </a:lnTo>
                <a:lnTo>
                  <a:pt x="4655931" y="1981199"/>
                </a:lnTo>
                <a:lnTo>
                  <a:pt x="2309758" y="1981199"/>
                </a:lnTo>
                <a:lnTo>
                  <a:pt x="2259647" y="1993899"/>
                </a:lnTo>
                <a:lnTo>
                  <a:pt x="1904204" y="1993899"/>
                </a:lnTo>
                <a:lnTo>
                  <a:pt x="1852498" y="2006599"/>
                </a:lnTo>
                <a:lnTo>
                  <a:pt x="1697141" y="2006599"/>
                </a:lnTo>
                <a:lnTo>
                  <a:pt x="1645248" y="2019299"/>
                </a:lnTo>
                <a:lnTo>
                  <a:pt x="1541249" y="2019299"/>
                </a:lnTo>
                <a:lnTo>
                  <a:pt x="1489126" y="2031999"/>
                </a:lnTo>
                <a:close/>
              </a:path>
              <a:path w="13181330" h="2057400">
                <a:moveTo>
                  <a:pt x="9909168" y="1625599"/>
                </a:moveTo>
                <a:lnTo>
                  <a:pt x="9290730" y="1625599"/>
                </a:lnTo>
                <a:lnTo>
                  <a:pt x="9294618" y="1612899"/>
                </a:lnTo>
                <a:lnTo>
                  <a:pt x="9960041" y="1612899"/>
                </a:lnTo>
                <a:lnTo>
                  <a:pt x="9909168" y="1625599"/>
                </a:lnTo>
                <a:close/>
              </a:path>
              <a:path w="13181330" h="2057400">
                <a:moveTo>
                  <a:pt x="1332163" y="2044699"/>
                </a:moveTo>
                <a:lnTo>
                  <a:pt x="436107" y="2044699"/>
                </a:lnTo>
                <a:lnTo>
                  <a:pt x="386455" y="2031999"/>
                </a:lnTo>
                <a:lnTo>
                  <a:pt x="1384592" y="2031999"/>
                </a:lnTo>
                <a:lnTo>
                  <a:pt x="1332163" y="2044699"/>
                </a:lnTo>
                <a:close/>
              </a:path>
              <a:path w="13181330" h="2057400">
                <a:moveTo>
                  <a:pt x="1133475" y="2057399"/>
                </a:moveTo>
                <a:lnTo>
                  <a:pt x="635121" y="2057399"/>
                </a:lnTo>
                <a:lnTo>
                  <a:pt x="585318" y="2044699"/>
                </a:lnTo>
                <a:lnTo>
                  <a:pt x="1183214" y="2044699"/>
                </a:lnTo>
                <a:lnTo>
                  <a:pt x="1133475" y="2057399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103572" y="2847996"/>
            <a:ext cx="31324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40">
                <a:latin typeface="Verdana"/>
                <a:cs typeface="Verdana"/>
              </a:rPr>
              <a:t>Insert</a:t>
            </a:r>
            <a:r>
              <a:rPr dirty="0" sz="3600" spc="-300">
                <a:latin typeface="Verdana"/>
                <a:cs typeface="Verdana"/>
              </a:rPr>
              <a:t> </a:t>
            </a:r>
            <a:r>
              <a:rPr dirty="0" sz="3600" spc="-254">
                <a:latin typeface="Verdana"/>
                <a:cs typeface="Verdana"/>
              </a:rPr>
              <a:t>text</a:t>
            </a:r>
            <a:r>
              <a:rPr dirty="0" sz="3600" spc="-295">
                <a:latin typeface="Verdana"/>
                <a:cs typeface="Verdana"/>
              </a:rPr>
              <a:t> </a:t>
            </a:r>
            <a:r>
              <a:rPr dirty="0" sz="3600" spc="-395">
                <a:latin typeface="Verdana"/>
                <a:cs typeface="Verdana"/>
              </a:rPr>
              <a:t>here.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302720"/>
            <a:ext cx="788098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0" spc="-815">
                <a:solidFill>
                  <a:srgbClr val="FFFFFF"/>
                </a:solidFill>
                <a:latin typeface="Verdana"/>
                <a:cs typeface="Verdana"/>
              </a:rPr>
              <a:t>Farmer</a:t>
            </a:r>
            <a:r>
              <a:rPr dirty="0" sz="8000" spc="-6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0" spc="-705">
                <a:solidFill>
                  <a:srgbClr val="FFFFFF"/>
                </a:solidFill>
                <a:latin typeface="Verdana"/>
                <a:cs typeface="Verdana"/>
              </a:rPr>
              <a:t>Testimony</a:t>
            </a:r>
            <a:endParaRPr sz="8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48119" y="8003842"/>
            <a:ext cx="3209924" cy="196214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342" y="2320099"/>
            <a:ext cx="12334579" cy="692792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6941" y="0"/>
            <a:ext cx="11551920" cy="2146300"/>
          </a:xfrm>
          <a:custGeom>
            <a:avLst/>
            <a:gdLst/>
            <a:ahLst/>
            <a:cxnLst/>
            <a:rect l="l" t="t" r="r" b="b"/>
            <a:pathLst>
              <a:path w="11551920" h="2146300">
                <a:moveTo>
                  <a:pt x="1297190" y="2133599"/>
                </a:moveTo>
                <a:lnTo>
                  <a:pt x="330066" y="2133599"/>
                </a:lnTo>
                <a:lnTo>
                  <a:pt x="276056" y="2120899"/>
                </a:lnTo>
                <a:lnTo>
                  <a:pt x="235053" y="2095499"/>
                </a:lnTo>
                <a:lnTo>
                  <a:pt x="205362" y="2082799"/>
                </a:lnTo>
                <a:lnTo>
                  <a:pt x="185284" y="2044699"/>
                </a:lnTo>
                <a:lnTo>
                  <a:pt x="173125" y="2006599"/>
                </a:lnTo>
                <a:lnTo>
                  <a:pt x="167187" y="1943099"/>
                </a:lnTo>
                <a:lnTo>
                  <a:pt x="163167" y="1892299"/>
                </a:lnTo>
                <a:lnTo>
                  <a:pt x="159082" y="1841499"/>
                </a:lnTo>
                <a:lnTo>
                  <a:pt x="154943" y="1790699"/>
                </a:lnTo>
                <a:lnTo>
                  <a:pt x="150762" y="1739899"/>
                </a:lnTo>
                <a:lnTo>
                  <a:pt x="129642" y="1485899"/>
                </a:lnTo>
                <a:lnTo>
                  <a:pt x="125456" y="1435099"/>
                </a:lnTo>
                <a:lnTo>
                  <a:pt x="121310" y="1384299"/>
                </a:lnTo>
                <a:lnTo>
                  <a:pt x="117217" y="1333499"/>
                </a:lnTo>
                <a:lnTo>
                  <a:pt x="113187" y="1282699"/>
                </a:lnTo>
                <a:lnTo>
                  <a:pt x="109232" y="1231899"/>
                </a:lnTo>
                <a:lnTo>
                  <a:pt x="105364" y="1181099"/>
                </a:lnTo>
                <a:lnTo>
                  <a:pt x="101595" y="1130299"/>
                </a:lnTo>
                <a:lnTo>
                  <a:pt x="97937" y="1079499"/>
                </a:lnTo>
                <a:lnTo>
                  <a:pt x="94400" y="1028699"/>
                </a:lnTo>
                <a:lnTo>
                  <a:pt x="90998" y="977899"/>
                </a:lnTo>
                <a:lnTo>
                  <a:pt x="87741" y="927099"/>
                </a:lnTo>
                <a:lnTo>
                  <a:pt x="84641" y="876299"/>
                </a:lnTo>
                <a:lnTo>
                  <a:pt x="81711" y="825499"/>
                </a:lnTo>
                <a:lnTo>
                  <a:pt x="78961" y="774699"/>
                </a:lnTo>
                <a:lnTo>
                  <a:pt x="75813" y="723899"/>
                </a:lnTo>
                <a:lnTo>
                  <a:pt x="71875" y="673099"/>
                </a:lnTo>
                <a:lnTo>
                  <a:pt x="67261" y="622299"/>
                </a:lnTo>
                <a:lnTo>
                  <a:pt x="62086" y="571499"/>
                </a:lnTo>
                <a:lnTo>
                  <a:pt x="56465" y="520699"/>
                </a:lnTo>
                <a:lnTo>
                  <a:pt x="50511" y="469899"/>
                </a:lnTo>
                <a:lnTo>
                  <a:pt x="44341" y="419099"/>
                </a:lnTo>
                <a:lnTo>
                  <a:pt x="31808" y="317499"/>
                </a:lnTo>
                <a:lnTo>
                  <a:pt x="25673" y="266699"/>
                </a:lnTo>
                <a:lnTo>
                  <a:pt x="19781" y="215899"/>
                </a:lnTo>
                <a:lnTo>
                  <a:pt x="14244" y="165099"/>
                </a:lnTo>
                <a:lnTo>
                  <a:pt x="9177" y="114299"/>
                </a:lnTo>
                <a:lnTo>
                  <a:pt x="4696" y="63499"/>
                </a:lnTo>
                <a:lnTo>
                  <a:pt x="915" y="12699"/>
                </a:lnTo>
                <a:lnTo>
                  <a:pt x="0" y="0"/>
                </a:lnTo>
                <a:lnTo>
                  <a:pt x="11551819" y="0"/>
                </a:lnTo>
                <a:lnTo>
                  <a:pt x="11551724" y="63499"/>
                </a:lnTo>
                <a:lnTo>
                  <a:pt x="11551355" y="114299"/>
                </a:lnTo>
                <a:lnTo>
                  <a:pt x="11550272" y="165099"/>
                </a:lnTo>
                <a:lnTo>
                  <a:pt x="11548511" y="203199"/>
                </a:lnTo>
                <a:lnTo>
                  <a:pt x="11546105" y="253999"/>
                </a:lnTo>
                <a:lnTo>
                  <a:pt x="11543091" y="304799"/>
                </a:lnTo>
                <a:lnTo>
                  <a:pt x="11539504" y="355599"/>
                </a:lnTo>
                <a:lnTo>
                  <a:pt x="11535379" y="406399"/>
                </a:lnTo>
                <a:lnTo>
                  <a:pt x="11530751" y="457199"/>
                </a:lnTo>
                <a:lnTo>
                  <a:pt x="11525654" y="507999"/>
                </a:lnTo>
                <a:lnTo>
                  <a:pt x="11520126" y="558799"/>
                </a:lnTo>
                <a:lnTo>
                  <a:pt x="11514199" y="609599"/>
                </a:lnTo>
                <a:lnTo>
                  <a:pt x="11507911" y="660399"/>
                </a:lnTo>
                <a:lnTo>
                  <a:pt x="11501296" y="698499"/>
                </a:lnTo>
                <a:lnTo>
                  <a:pt x="11494388" y="749299"/>
                </a:lnTo>
                <a:lnTo>
                  <a:pt x="11487224" y="800099"/>
                </a:lnTo>
                <a:lnTo>
                  <a:pt x="11479839" y="850899"/>
                </a:lnTo>
                <a:lnTo>
                  <a:pt x="11472267" y="901699"/>
                </a:lnTo>
                <a:lnTo>
                  <a:pt x="11464544" y="952499"/>
                </a:lnTo>
                <a:lnTo>
                  <a:pt x="11456705" y="1003299"/>
                </a:lnTo>
                <a:lnTo>
                  <a:pt x="11448785" y="1054099"/>
                </a:lnTo>
                <a:lnTo>
                  <a:pt x="11432843" y="1142999"/>
                </a:lnTo>
                <a:lnTo>
                  <a:pt x="11424892" y="1193799"/>
                </a:lnTo>
                <a:lnTo>
                  <a:pt x="11417001" y="1244599"/>
                </a:lnTo>
                <a:lnTo>
                  <a:pt x="11409205" y="1295399"/>
                </a:lnTo>
                <a:lnTo>
                  <a:pt x="11400404" y="1333499"/>
                </a:lnTo>
                <a:lnTo>
                  <a:pt x="11389694" y="1384299"/>
                </a:lnTo>
                <a:lnTo>
                  <a:pt x="11377711" y="1422399"/>
                </a:lnTo>
                <a:lnTo>
                  <a:pt x="11365092" y="1473199"/>
                </a:lnTo>
                <a:lnTo>
                  <a:pt x="11347094" y="1511299"/>
                </a:lnTo>
                <a:lnTo>
                  <a:pt x="11318834" y="1549399"/>
                </a:lnTo>
                <a:lnTo>
                  <a:pt x="11282268" y="1574799"/>
                </a:lnTo>
                <a:lnTo>
                  <a:pt x="11239350" y="1600199"/>
                </a:lnTo>
                <a:lnTo>
                  <a:pt x="11192033" y="1600199"/>
                </a:lnTo>
                <a:lnTo>
                  <a:pt x="11140882" y="1612899"/>
                </a:lnTo>
                <a:lnTo>
                  <a:pt x="10985922" y="1612899"/>
                </a:lnTo>
                <a:lnTo>
                  <a:pt x="10934394" y="1625599"/>
                </a:lnTo>
                <a:lnTo>
                  <a:pt x="10622838" y="1625599"/>
                </a:lnTo>
                <a:lnTo>
                  <a:pt x="10570896" y="1638299"/>
                </a:lnTo>
                <a:lnTo>
                  <a:pt x="10363187" y="1638299"/>
                </a:lnTo>
                <a:lnTo>
                  <a:pt x="10311215" y="1650999"/>
                </a:lnTo>
                <a:lnTo>
                  <a:pt x="10154996" y="1650999"/>
                </a:lnTo>
                <a:lnTo>
                  <a:pt x="10102783" y="1663699"/>
                </a:lnTo>
                <a:lnTo>
                  <a:pt x="10000971" y="1663699"/>
                </a:lnTo>
                <a:lnTo>
                  <a:pt x="9950042" y="1676399"/>
                </a:lnTo>
                <a:lnTo>
                  <a:pt x="9848092" y="1676399"/>
                </a:lnTo>
                <a:lnTo>
                  <a:pt x="9797052" y="1689099"/>
                </a:lnTo>
                <a:lnTo>
                  <a:pt x="9745956" y="1689099"/>
                </a:lnTo>
                <a:lnTo>
                  <a:pt x="9643560" y="1701799"/>
                </a:lnTo>
                <a:lnTo>
                  <a:pt x="9592242" y="1701799"/>
                </a:lnTo>
                <a:lnTo>
                  <a:pt x="9540831" y="1714499"/>
                </a:lnTo>
                <a:lnTo>
                  <a:pt x="9489319" y="1714499"/>
                </a:lnTo>
                <a:lnTo>
                  <a:pt x="9387680" y="1727199"/>
                </a:lnTo>
                <a:lnTo>
                  <a:pt x="9337664" y="1727199"/>
                </a:lnTo>
                <a:lnTo>
                  <a:pt x="9287644" y="1739899"/>
                </a:lnTo>
                <a:lnTo>
                  <a:pt x="9187588" y="1739899"/>
                </a:lnTo>
                <a:lnTo>
                  <a:pt x="9137548" y="1752599"/>
                </a:lnTo>
                <a:lnTo>
                  <a:pt x="8987362" y="1752599"/>
                </a:lnTo>
                <a:lnTo>
                  <a:pt x="8937272" y="1765299"/>
                </a:lnTo>
                <a:lnTo>
                  <a:pt x="7538638" y="1765299"/>
                </a:lnTo>
                <a:lnTo>
                  <a:pt x="7488062" y="1777999"/>
                </a:lnTo>
                <a:lnTo>
                  <a:pt x="7286340" y="1777999"/>
                </a:lnTo>
                <a:lnTo>
                  <a:pt x="7236006" y="1790699"/>
                </a:lnTo>
                <a:lnTo>
                  <a:pt x="7085004" y="1790699"/>
                </a:lnTo>
                <a:lnTo>
                  <a:pt x="7034670" y="1803399"/>
                </a:lnTo>
                <a:lnTo>
                  <a:pt x="6984336" y="1803399"/>
                </a:lnTo>
                <a:lnTo>
                  <a:pt x="6934002" y="1816099"/>
                </a:lnTo>
                <a:lnTo>
                  <a:pt x="6833334" y="1816099"/>
                </a:lnTo>
                <a:lnTo>
                  <a:pt x="6783000" y="1828799"/>
                </a:lnTo>
                <a:lnTo>
                  <a:pt x="6732666" y="1828799"/>
                </a:lnTo>
                <a:lnTo>
                  <a:pt x="6682332" y="1841499"/>
                </a:lnTo>
                <a:lnTo>
                  <a:pt x="6581664" y="1841499"/>
                </a:lnTo>
                <a:lnTo>
                  <a:pt x="6531330" y="1854199"/>
                </a:lnTo>
                <a:lnTo>
                  <a:pt x="6480996" y="1854199"/>
                </a:lnTo>
                <a:lnTo>
                  <a:pt x="6329428" y="1879599"/>
                </a:lnTo>
                <a:lnTo>
                  <a:pt x="6278529" y="1879599"/>
                </a:lnTo>
                <a:lnTo>
                  <a:pt x="6227629" y="1892299"/>
                </a:lnTo>
                <a:lnTo>
                  <a:pt x="6176730" y="1892299"/>
                </a:lnTo>
                <a:lnTo>
                  <a:pt x="6125830" y="1904999"/>
                </a:lnTo>
                <a:lnTo>
                  <a:pt x="6074931" y="1904999"/>
                </a:lnTo>
                <a:lnTo>
                  <a:pt x="6024031" y="1917699"/>
                </a:lnTo>
                <a:lnTo>
                  <a:pt x="5871332" y="1930399"/>
                </a:lnTo>
                <a:lnTo>
                  <a:pt x="5820433" y="1943099"/>
                </a:lnTo>
                <a:lnTo>
                  <a:pt x="5769533" y="1943099"/>
                </a:lnTo>
                <a:lnTo>
                  <a:pt x="5718634" y="1955799"/>
                </a:lnTo>
                <a:lnTo>
                  <a:pt x="5667734" y="1955799"/>
                </a:lnTo>
                <a:lnTo>
                  <a:pt x="5616834" y="1968499"/>
                </a:lnTo>
                <a:lnTo>
                  <a:pt x="5565935" y="1968499"/>
                </a:lnTo>
                <a:lnTo>
                  <a:pt x="5515035" y="1981199"/>
                </a:lnTo>
                <a:lnTo>
                  <a:pt x="5413236" y="1981199"/>
                </a:lnTo>
                <a:lnTo>
                  <a:pt x="5362336" y="1993899"/>
                </a:lnTo>
                <a:lnTo>
                  <a:pt x="5312220" y="1993899"/>
                </a:lnTo>
                <a:lnTo>
                  <a:pt x="5262102" y="2006599"/>
                </a:lnTo>
                <a:lnTo>
                  <a:pt x="5161858" y="2006599"/>
                </a:lnTo>
                <a:lnTo>
                  <a:pt x="5111730" y="2019299"/>
                </a:lnTo>
                <a:lnTo>
                  <a:pt x="4961306" y="2019299"/>
                </a:lnTo>
                <a:lnTo>
                  <a:pt x="4911147" y="2031999"/>
                </a:lnTo>
                <a:lnTo>
                  <a:pt x="4810798" y="2031999"/>
                </a:lnTo>
                <a:lnTo>
                  <a:pt x="4760605" y="2044699"/>
                </a:lnTo>
                <a:lnTo>
                  <a:pt x="4609937" y="2044699"/>
                </a:lnTo>
                <a:lnTo>
                  <a:pt x="4559682" y="2057399"/>
                </a:lnTo>
                <a:lnTo>
                  <a:pt x="4408799" y="2057399"/>
                </a:lnTo>
                <a:lnTo>
                  <a:pt x="4358462" y="2070099"/>
                </a:lnTo>
                <a:lnTo>
                  <a:pt x="4156872" y="2070099"/>
                </a:lnTo>
                <a:lnTo>
                  <a:pt x="4106407" y="2082799"/>
                </a:lnTo>
                <a:lnTo>
                  <a:pt x="2090011" y="2082799"/>
                </a:lnTo>
                <a:lnTo>
                  <a:pt x="2038668" y="2095499"/>
                </a:lnTo>
                <a:lnTo>
                  <a:pt x="1638999" y="2095499"/>
                </a:lnTo>
                <a:lnTo>
                  <a:pt x="1590355" y="2108199"/>
                </a:lnTo>
                <a:lnTo>
                  <a:pt x="1492917" y="2108199"/>
                </a:lnTo>
                <a:lnTo>
                  <a:pt x="1444106" y="2120899"/>
                </a:lnTo>
                <a:lnTo>
                  <a:pt x="1346252" y="2120899"/>
                </a:lnTo>
                <a:lnTo>
                  <a:pt x="1297190" y="2133599"/>
                </a:lnTo>
                <a:close/>
              </a:path>
              <a:path w="11551920" h="2146300">
                <a:moveTo>
                  <a:pt x="1096823" y="2146299"/>
                </a:moveTo>
                <a:lnTo>
                  <a:pt x="534139" y="2146299"/>
                </a:lnTo>
                <a:lnTo>
                  <a:pt x="483044" y="2133599"/>
                </a:lnTo>
                <a:lnTo>
                  <a:pt x="1147818" y="2133599"/>
                </a:lnTo>
                <a:lnTo>
                  <a:pt x="1096823" y="2146299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190" rIns="0" bIns="0" rtlCol="0" vert="horz">
            <a:spAutoFit/>
          </a:bodyPr>
          <a:lstStyle/>
          <a:p>
            <a:pPr marL="929640">
              <a:lnSpc>
                <a:spcPct val="100000"/>
              </a:lnSpc>
              <a:spcBef>
                <a:spcPts val="100"/>
              </a:spcBef>
            </a:pPr>
            <a:r>
              <a:rPr dirty="0" spc="-785"/>
              <a:t>SNAP</a:t>
            </a:r>
            <a:r>
              <a:rPr dirty="0" spc="-670"/>
              <a:t> </a:t>
            </a:r>
            <a:r>
              <a:rPr dirty="0" spc="-620"/>
              <a:t>Family</a:t>
            </a:r>
            <a:r>
              <a:rPr dirty="0" spc="-665"/>
              <a:t> </a:t>
            </a:r>
            <a:r>
              <a:rPr dirty="0" spc="-705"/>
              <a:t>Testimony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Haley</dc:creator>
  <cp:keywords>DAFIMeUmKhA,BACbbU1iQbU</cp:keywords>
  <dc:title>Welcome</dc:title>
  <dcterms:created xsi:type="dcterms:W3CDTF">2022-09-20T02:48:50Z</dcterms:created>
  <dcterms:modified xsi:type="dcterms:W3CDTF">2022-09-20T02:48:50Z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2022-09-19T00:00:00Z</vt:filetime>
  </property>
</Properties>
</file>